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82" r:id="rId3"/>
    <p:sldId id="260" r:id="rId4"/>
    <p:sldId id="275" r:id="rId5"/>
    <p:sldId id="264" r:id="rId6"/>
    <p:sldId id="281" r:id="rId7"/>
    <p:sldId id="261" r:id="rId8"/>
    <p:sldId id="266" r:id="rId9"/>
    <p:sldId id="284" r:id="rId10"/>
    <p:sldId id="285" r:id="rId11"/>
    <p:sldId id="283" r:id="rId12"/>
    <p:sldId id="269" r:id="rId13"/>
    <p:sldId id="2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B6B7"/>
    <a:srgbClr val="6E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4" autoAdjust="0"/>
    <p:restoredTop sz="93360" autoAdjust="0"/>
  </p:normalViewPr>
  <p:slideViewPr>
    <p:cSldViewPr snapToGrid="0">
      <p:cViewPr>
        <p:scale>
          <a:sx n="71" d="100"/>
          <a:sy n="71" d="100"/>
        </p:scale>
        <p:origin x="2432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3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D2E7D7-D6C5-804B-91C7-40DDC7C7C85C}" type="doc">
      <dgm:prSet loTypeId="urn:microsoft.com/office/officeart/2005/8/layout/hProcess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C65CB0-91B0-8842-9882-21C58640D54C}">
      <dgm:prSet phldrT="[Text]"/>
      <dgm:spPr/>
      <dgm:t>
        <a:bodyPr/>
        <a:lstStyle/>
        <a:p>
          <a:r>
            <a:rPr lang="en-US" altLang="zh-CN" dirty="0" smtClean="0"/>
            <a:t>OC</a:t>
          </a:r>
          <a:r>
            <a:rPr lang="zh-CN" altLang="en-US" dirty="0" smtClean="0"/>
            <a:t>语法</a:t>
          </a:r>
          <a:endParaRPr lang="en-US" dirty="0"/>
        </a:p>
      </dgm:t>
    </dgm:pt>
    <dgm:pt modelId="{9CE814C9-1D65-7143-B6E3-B7BF8BD44E31}" type="parTrans" cxnId="{31E45D5C-67EA-944A-A7CF-8051E9486190}">
      <dgm:prSet/>
      <dgm:spPr/>
      <dgm:t>
        <a:bodyPr/>
        <a:lstStyle/>
        <a:p>
          <a:endParaRPr lang="en-US"/>
        </a:p>
      </dgm:t>
    </dgm:pt>
    <dgm:pt modelId="{214C14C4-E55A-9F41-ABE9-DEA73B26A779}" type="sibTrans" cxnId="{31E45D5C-67EA-944A-A7CF-8051E9486190}">
      <dgm:prSet/>
      <dgm:spPr/>
      <dgm:t>
        <a:bodyPr/>
        <a:lstStyle/>
        <a:p>
          <a:endParaRPr lang="en-US"/>
        </a:p>
      </dgm:t>
    </dgm:pt>
    <dgm:pt modelId="{C6AA33A5-4650-0447-A15F-5955FCF1BE99}">
      <dgm:prSet phldrT="[Text]" custT="1"/>
      <dgm:spPr/>
      <dgm:t>
        <a:bodyPr/>
        <a:lstStyle/>
        <a:p>
          <a:r>
            <a:rPr lang="en-US" altLang="zh-CN" sz="2000" dirty="0" smtClean="0"/>
            <a:t>category</a:t>
          </a:r>
          <a:endParaRPr lang="en-US" sz="2000" dirty="0"/>
        </a:p>
      </dgm:t>
    </dgm:pt>
    <dgm:pt modelId="{32383597-2570-4542-A55B-918E1ABCE701}" type="parTrans" cxnId="{356E2263-EC9C-1F4B-949C-884401720544}">
      <dgm:prSet/>
      <dgm:spPr/>
      <dgm:t>
        <a:bodyPr/>
        <a:lstStyle/>
        <a:p>
          <a:endParaRPr lang="en-US"/>
        </a:p>
      </dgm:t>
    </dgm:pt>
    <dgm:pt modelId="{8278AE98-5C7D-C646-88AD-9C09FE0ACC43}" type="sibTrans" cxnId="{356E2263-EC9C-1F4B-949C-884401720544}">
      <dgm:prSet/>
      <dgm:spPr/>
      <dgm:t>
        <a:bodyPr/>
        <a:lstStyle/>
        <a:p>
          <a:endParaRPr lang="en-US"/>
        </a:p>
      </dgm:t>
    </dgm:pt>
    <dgm:pt modelId="{B8F8696E-B90A-894F-8B48-E98DEC6EE4E4}">
      <dgm:prSet phldrT="[Text]" custT="1"/>
      <dgm:spPr/>
      <dgm:t>
        <a:bodyPr/>
        <a:lstStyle/>
        <a:p>
          <a:r>
            <a:rPr lang="en-US" altLang="zh-CN" sz="2000" dirty="0" smtClean="0"/>
            <a:t>ARC</a:t>
          </a:r>
          <a:r>
            <a:rPr lang="zh-CN" altLang="en-US" sz="2000" dirty="0" smtClean="0"/>
            <a:t>机制</a:t>
          </a:r>
          <a:endParaRPr lang="en-US" sz="2000" dirty="0"/>
        </a:p>
      </dgm:t>
    </dgm:pt>
    <dgm:pt modelId="{51031FEC-9256-F043-82FB-41B17322FAE5}" type="parTrans" cxnId="{B4D88EDC-CF94-FB48-9AA4-3CDCD5687911}">
      <dgm:prSet/>
      <dgm:spPr/>
      <dgm:t>
        <a:bodyPr/>
        <a:lstStyle/>
        <a:p>
          <a:endParaRPr lang="en-US"/>
        </a:p>
      </dgm:t>
    </dgm:pt>
    <dgm:pt modelId="{44E80161-3415-064B-9C75-069E4B0BD1C0}" type="sibTrans" cxnId="{B4D88EDC-CF94-FB48-9AA4-3CDCD5687911}">
      <dgm:prSet/>
      <dgm:spPr/>
      <dgm:t>
        <a:bodyPr/>
        <a:lstStyle/>
        <a:p>
          <a:endParaRPr lang="en-US"/>
        </a:p>
      </dgm:t>
    </dgm:pt>
    <dgm:pt modelId="{3A784E44-F1C4-4141-A612-842AAB116DE6}">
      <dgm:prSet phldrT="[Text]"/>
      <dgm:spPr/>
      <dgm:t>
        <a:bodyPr/>
        <a:lstStyle/>
        <a:p>
          <a:r>
            <a:rPr lang="en-US" altLang="zh-CN" dirty="0" smtClean="0"/>
            <a:t>UI</a:t>
          </a:r>
          <a:r>
            <a:rPr lang="zh-CN" altLang="en-US" dirty="0" smtClean="0"/>
            <a:t>基础</a:t>
          </a:r>
          <a:endParaRPr lang="en-US" dirty="0"/>
        </a:p>
      </dgm:t>
    </dgm:pt>
    <dgm:pt modelId="{8FCE16B8-7D69-3944-B9A9-5A6B85E744F6}" type="parTrans" cxnId="{44D992E2-F9DD-7D4F-99DD-481B995B9FA5}">
      <dgm:prSet/>
      <dgm:spPr/>
      <dgm:t>
        <a:bodyPr/>
        <a:lstStyle/>
        <a:p>
          <a:endParaRPr lang="en-US"/>
        </a:p>
      </dgm:t>
    </dgm:pt>
    <dgm:pt modelId="{790EE86A-AA81-6044-8F90-72C7845C32EA}" type="sibTrans" cxnId="{44D992E2-F9DD-7D4F-99DD-481B995B9FA5}">
      <dgm:prSet/>
      <dgm:spPr/>
      <dgm:t>
        <a:bodyPr/>
        <a:lstStyle/>
        <a:p>
          <a:endParaRPr lang="en-US"/>
        </a:p>
      </dgm:t>
    </dgm:pt>
    <dgm:pt modelId="{D8A43689-58A7-B049-BE9E-F5AFCC040A92}">
      <dgm:prSet phldrT="[Text]" custT="1"/>
      <dgm:spPr/>
      <dgm:t>
        <a:bodyPr/>
        <a:lstStyle/>
        <a:p>
          <a:r>
            <a:rPr lang="en-US" sz="2000" dirty="0" err="1" smtClean="0"/>
            <a:t>UIScrollView</a:t>
          </a:r>
          <a:endParaRPr lang="en-US" sz="2000" dirty="0"/>
        </a:p>
      </dgm:t>
    </dgm:pt>
    <dgm:pt modelId="{76AAB892-A2DA-6349-A0F9-2D833539FF80}" type="parTrans" cxnId="{91745182-6FF6-1549-8BC2-7CD7FD038DE7}">
      <dgm:prSet/>
      <dgm:spPr/>
      <dgm:t>
        <a:bodyPr/>
        <a:lstStyle/>
        <a:p>
          <a:endParaRPr lang="en-US"/>
        </a:p>
      </dgm:t>
    </dgm:pt>
    <dgm:pt modelId="{50818890-B378-6A48-8E0C-48E26FEA4EC4}" type="sibTrans" cxnId="{91745182-6FF6-1549-8BC2-7CD7FD038DE7}">
      <dgm:prSet/>
      <dgm:spPr/>
      <dgm:t>
        <a:bodyPr/>
        <a:lstStyle/>
        <a:p>
          <a:endParaRPr lang="en-US"/>
        </a:p>
      </dgm:t>
    </dgm:pt>
    <dgm:pt modelId="{CD1D9308-81DA-6C45-AE11-1A7F2A6E7C50}">
      <dgm:prSet phldrT="[Text]" custT="1"/>
      <dgm:spPr/>
      <dgm:t>
        <a:bodyPr/>
        <a:lstStyle/>
        <a:p>
          <a:r>
            <a:rPr lang="en-US" sz="2000" dirty="0" err="1" smtClean="0"/>
            <a:t>UITableView</a:t>
          </a:r>
          <a:endParaRPr lang="en-US" sz="2000" dirty="0"/>
        </a:p>
      </dgm:t>
    </dgm:pt>
    <dgm:pt modelId="{71454D3F-4DAA-5446-82EC-440A9A9D41C2}" type="parTrans" cxnId="{D0E307B9-EE6A-BA47-AA20-38F90C4A7B1D}">
      <dgm:prSet/>
      <dgm:spPr/>
      <dgm:t>
        <a:bodyPr/>
        <a:lstStyle/>
        <a:p>
          <a:endParaRPr lang="en-US"/>
        </a:p>
      </dgm:t>
    </dgm:pt>
    <dgm:pt modelId="{04FFE76E-5CE7-6548-9A5E-E3C86FC09432}" type="sibTrans" cxnId="{D0E307B9-EE6A-BA47-AA20-38F90C4A7B1D}">
      <dgm:prSet/>
      <dgm:spPr/>
      <dgm:t>
        <a:bodyPr/>
        <a:lstStyle/>
        <a:p>
          <a:endParaRPr lang="en-US"/>
        </a:p>
      </dgm:t>
    </dgm:pt>
    <dgm:pt modelId="{58F53C70-B12B-7044-BD42-342F947565BA}">
      <dgm:prSet phldrT="[Text]"/>
      <dgm:spPr/>
      <dgm:t>
        <a:bodyPr/>
        <a:lstStyle/>
        <a:p>
          <a:r>
            <a:rPr lang="en-US" altLang="zh-CN" dirty="0" err="1" smtClean="0"/>
            <a:t>Ui</a:t>
          </a:r>
          <a:r>
            <a:rPr lang="zh-CN" altLang="en-US" dirty="0" smtClean="0"/>
            <a:t>进阶</a:t>
          </a:r>
          <a:endParaRPr lang="en-US" dirty="0"/>
        </a:p>
      </dgm:t>
    </dgm:pt>
    <dgm:pt modelId="{71D42A9F-6D3D-184D-8CCF-B6B0A9DCDB4F}" type="parTrans" cxnId="{B8B1C5A3-1BF8-6C45-9AD8-6480C6BDA847}">
      <dgm:prSet/>
      <dgm:spPr/>
      <dgm:t>
        <a:bodyPr/>
        <a:lstStyle/>
        <a:p>
          <a:endParaRPr lang="en-US"/>
        </a:p>
      </dgm:t>
    </dgm:pt>
    <dgm:pt modelId="{367EF091-4347-E94B-B14D-428D4E8F2784}" type="sibTrans" cxnId="{B8B1C5A3-1BF8-6C45-9AD8-6480C6BDA847}">
      <dgm:prSet/>
      <dgm:spPr/>
      <dgm:t>
        <a:bodyPr/>
        <a:lstStyle/>
        <a:p>
          <a:endParaRPr lang="en-US"/>
        </a:p>
      </dgm:t>
    </dgm:pt>
    <dgm:pt modelId="{A75C3D0E-31F5-BC40-902E-8B5F041C27D7}">
      <dgm:prSet phldrT="[Text]"/>
      <dgm:spPr/>
      <dgm:t>
        <a:bodyPr/>
        <a:lstStyle/>
        <a:p>
          <a:r>
            <a:rPr lang="zh-CN" altLang="en-US" dirty="0" smtClean="0"/>
            <a:t>多控制器管理</a:t>
          </a:r>
          <a:endParaRPr lang="en-US" dirty="0"/>
        </a:p>
      </dgm:t>
    </dgm:pt>
    <dgm:pt modelId="{5C7BD3C8-2E17-DA45-A45C-E14AB151E3FE}" type="parTrans" cxnId="{DCFB6921-5FD3-3749-8466-3BE101D29407}">
      <dgm:prSet/>
      <dgm:spPr/>
      <dgm:t>
        <a:bodyPr/>
        <a:lstStyle/>
        <a:p>
          <a:endParaRPr lang="en-US"/>
        </a:p>
      </dgm:t>
    </dgm:pt>
    <dgm:pt modelId="{D7ED4CAD-9EA4-DD4A-B859-59686146271F}" type="sibTrans" cxnId="{DCFB6921-5FD3-3749-8466-3BE101D29407}">
      <dgm:prSet/>
      <dgm:spPr/>
      <dgm:t>
        <a:bodyPr/>
        <a:lstStyle/>
        <a:p>
          <a:endParaRPr lang="en-US"/>
        </a:p>
      </dgm:t>
    </dgm:pt>
    <dgm:pt modelId="{9969F8E9-86C0-BE4E-AC95-C5A5A905DD07}">
      <dgm:prSet phldrT="[Text]"/>
      <dgm:spPr/>
      <dgm:t>
        <a:bodyPr/>
        <a:lstStyle/>
        <a:p>
          <a:r>
            <a:rPr lang="en-US" dirty="0" err="1" smtClean="0"/>
            <a:t>UITabBarController</a:t>
          </a:r>
          <a:endParaRPr lang="en-US" dirty="0"/>
        </a:p>
      </dgm:t>
    </dgm:pt>
    <dgm:pt modelId="{CF00D349-73AE-804A-91F7-90E8279FA2AF}" type="parTrans" cxnId="{5518990D-4FFA-A94B-9264-F4774073DC88}">
      <dgm:prSet/>
      <dgm:spPr/>
      <dgm:t>
        <a:bodyPr/>
        <a:lstStyle/>
        <a:p>
          <a:endParaRPr lang="en-US"/>
        </a:p>
      </dgm:t>
    </dgm:pt>
    <dgm:pt modelId="{7B87C8DC-ED89-9849-84E1-CB4888789B71}" type="sibTrans" cxnId="{5518990D-4FFA-A94B-9264-F4774073DC88}">
      <dgm:prSet/>
      <dgm:spPr/>
      <dgm:t>
        <a:bodyPr/>
        <a:lstStyle/>
        <a:p>
          <a:endParaRPr lang="en-US"/>
        </a:p>
      </dgm:t>
    </dgm:pt>
    <dgm:pt modelId="{4E2E73BB-9A5D-9E4E-8978-ED979BB67D2F}">
      <dgm:prSet/>
      <dgm:spPr/>
      <dgm:t>
        <a:bodyPr/>
        <a:lstStyle/>
        <a:p>
          <a:r>
            <a:rPr lang="zh-CN" altLang="en-US" dirty="0" smtClean="0"/>
            <a:t>网络编程</a:t>
          </a:r>
          <a:endParaRPr lang="en-US" dirty="0"/>
        </a:p>
      </dgm:t>
    </dgm:pt>
    <dgm:pt modelId="{A50CD1AA-596F-BC42-85CC-D8B02E4DC9DA}" type="parTrans" cxnId="{675BBB81-413A-564C-BD76-3229D1866B5A}">
      <dgm:prSet/>
      <dgm:spPr/>
      <dgm:t>
        <a:bodyPr/>
        <a:lstStyle/>
        <a:p>
          <a:endParaRPr lang="en-US"/>
        </a:p>
      </dgm:t>
    </dgm:pt>
    <dgm:pt modelId="{4A0FABCF-8F9C-D244-A390-355A258FCFCA}" type="sibTrans" cxnId="{675BBB81-413A-564C-BD76-3229D1866B5A}">
      <dgm:prSet/>
      <dgm:spPr/>
      <dgm:t>
        <a:bodyPr/>
        <a:lstStyle/>
        <a:p>
          <a:endParaRPr lang="en-US"/>
        </a:p>
      </dgm:t>
    </dgm:pt>
    <dgm:pt modelId="{2267D460-CC2C-4347-A03C-D756BEC185AF}">
      <dgm:prSet phldrT="[Text]" custT="1"/>
      <dgm:spPr/>
      <dgm:t>
        <a:bodyPr/>
        <a:lstStyle/>
        <a:p>
          <a:r>
            <a:rPr lang="en-US" altLang="zh-CN" sz="2000" dirty="0" smtClean="0"/>
            <a:t>Protocol</a:t>
          </a:r>
          <a:endParaRPr lang="en-US" sz="2000" dirty="0"/>
        </a:p>
      </dgm:t>
    </dgm:pt>
    <dgm:pt modelId="{C82BFAE7-287A-D441-9D1F-FAF7415EB46C}" type="parTrans" cxnId="{E9C854E1-AD6A-114E-9162-C701785D12BC}">
      <dgm:prSet/>
      <dgm:spPr/>
      <dgm:t>
        <a:bodyPr/>
        <a:lstStyle/>
        <a:p>
          <a:endParaRPr lang="en-US"/>
        </a:p>
      </dgm:t>
    </dgm:pt>
    <dgm:pt modelId="{CDB1BD28-5579-634A-9D19-DBD2CD2A9B8E}" type="sibTrans" cxnId="{E9C854E1-AD6A-114E-9162-C701785D12BC}">
      <dgm:prSet/>
      <dgm:spPr/>
      <dgm:t>
        <a:bodyPr/>
        <a:lstStyle/>
        <a:p>
          <a:endParaRPr lang="en-US"/>
        </a:p>
      </dgm:t>
    </dgm:pt>
    <dgm:pt modelId="{A786C724-5A58-524D-8A50-203C57856754}">
      <dgm:prSet phldrT="[Text]" custT="1"/>
      <dgm:spPr/>
      <dgm:t>
        <a:bodyPr/>
        <a:lstStyle/>
        <a:p>
          <a:r>
            <a:rPr lang="en-US" sz="2000" dirty="0" err="1" smtClean="0"/>
            <a:t>Foundation框架</a:t>
          </a:r>
          <a:endParaRPr lang="en-US" sz="2000" dirty="0"/>
        </a:p>
      </dgm:t>
    </dgm:pt>
    <dgm:pt modelId="{60CE446E-5C68-CD41-9E23-4100FC74F090}" type="parTrans" cxnId="{4CD441B4-0E52-CF49-B839-68570A10D938}">
      <dgm:prSet/>
      <dgm:spPr/>
      <dgm:t>
        <a:bodyPr/>
        <a:lstStyle/>
        <a:p>
          <a:endParaRPr lang="en-US"/>
        </a:p>
      </dgm:t>
    </dgm:pt>
    <dgm:pt modelId="{8F938525-F17C-DB43-B1AB-ABA79B04FE3D}" type="sibTrans" cxnId="{4CD441B4-0E52-CF49-B839-68570A10D938}">
      <dgm:prSet/>
      <dgm:spPr/>
      <dgm:t>
        <a:bodyPr/>
        <a:lstStyle/>
        <a:p>
          <a:endParaRPr lang="en-US"/>
        </a:p>
      </dgm:t>
    </dgm:pt>
    <dgm:pt modelId="{17249840-6559-4C43-BC39-E9401E330A01}">
      <dgm:prSet phldrT="[Text]" custT="1"/>
      <dgm:spPr/>
      <dgm:t>
        <a:bodyPr/>
        <a:lstStyle/>
        <a:p>
          <a:r>
            <a:rPr lang="en-US" altLang="zh-CN" sz="2000" dirty="0" smtClean="0"/>
            <a:t>Delegate</a:t>
          </a:r>
          <a:endParaRPr lang="en-US" sz="2000" dirty="0"/>
        </a:p>
      </dgm:t>
    </dgm:pt>
    <dgm:pt modelId="{B42366A8-F3DF-E643-B00D-8CD3B96AB279}" type="parTrans" cxnId="{C66238D7-5D44-0841-AD5A-8A2264DFD209}">
      <dgm:prSet/>
      <dgm:spPr/>
      <dgm:t>
        <a:bodyPr/>
        <a:lstStyle/>
        <a:p>
          <a:endParaRPr lang="en-US"/>
        </a:p>
      </dgm:t>
    </dgm:pt>
    <dgm:pt modelId="{767226E2-026F-F34D-8D8A-0F6EA4CD3C33}" type="sibTrans" cxnId="{C66238D7-5D44-0841-AD5A-8A2264DFD209}">
      <dgm:prSet/>
      <dgm:spPr/>
      <dgm:t>
        <a:bodyPr/>
        <a:lstStyle/>
        <a:p>
          <a:endParaRPr lang="en-US"/>
        </a:p>
      </dgm:t>
    </dgm:pt>
    <dgm:pt modelId="{02BA0142-1F5F-FA40-BD73-6420E31D626A}">
      <dgm:prSet phldrT="[Text]"/>
      <dgm:spPr/>
      <dgm:t>
        <a:bodyPr/>
        <a:lstStyle/>
        <a:p>
          <a:r>
            <a:rPr lang="en-US" dirty="0" smtClean="0"/>
            <a:t>Quartz2D</a:t>
          </a:r>
          <a:endParaRPr lang="en-US" dirty="0"/>
        </a:p>
      </dgm:t>
    </dgm:pt>
    <dgm:pt modelId="{BDC7FEC7-9798-4B4D-B1E8-3B48FD5AFCBA}" type="parTrans" cxnId="{618F7AEB-1A1A-B94D-A83A-47D9ACBBC0A6}">
      <dgm:prSet/>
      <dgm:spPr/>
      <dgm:t>
        <a:bodyPr/>
        <a:lstStyle/>
        <a:p>
          <a:endParaRPr lang="en-US"/>
        </a:p>
      </dgm:t>
    </dgm:pt>
    <dgm:pt modelId="{11A3579E-7A6E-9B4F-8793-A46069335091}" type="sibTrans" cxnId="{618F7AEB-1A1A-B94D-A83A-47D9ACBBC0A6}">
      <dgm:prSet/>
      <dgm:spPr/>
      <dgm:t>
        <a:bodyPr/>
        <a:lstStyle/>
        <a:p>
          <a:endParaRPr lang="en-US"/>
        </a:p>
      </dgm:t>
    </dgm:pt>
    <dgm:pt modelId="{FD51425E-466E-B049-8E10-2BE0E2607A7F}">
      <dgm:prSet phldrT="[Text]"/>
      <dgm:spPr/>
      <dgm:t>
        <a:bodyPr/>
        <a:lstStyle/>
        <a:p>
          <a:r>
            <a:rPr lang="zh-CN" altLang="en-US" dirty="0" smtClean="0"/>
            <a:t>手势识别</a:t>
          </a:r>
          <a:endParaRPr lang="en-US" dirty="0"/>
        </a:p>
      </dgm:t>
    </dgm:pt>
    <dgm:pt modelId="{549B616F-AA43-EF46-9421-265E57B8605C}" type="parTrans" cxnId="{52A18FDD-DCB8-774D-B8FC-4E70ADF5A161}">
      <dgm:prSet/>
      <dgm:spPr/>
      <dgm:t>
        <a:bodyPr/>
        <a:lstStyle/>
        <a:p>
          <a:endParaRPr lang="en-US"/>
        </a:p>
      </dgm:t>
    </dgm:pt>
    <dgm:pt modelId="{7F9EFBCD-996A-9747-BB0F-212CCCE82BFF}" type="sibTrans" cxnId="{52A18FDD-DCB8-774D-B8FC-4E70ADF5A161}">
      <dgm:prSet/>
      <dgm:spPr/>
      <dgm:t>
        <a:bodyPr/>
        <a:lstStyle/>
        <a:p>
          <a:endParaRPr lang="en-US"/>
        </a:p>
      </dgm:t>
    </dgm:pt>
    <dgm:pt modelId="{6F187935-88CC-604F-BB12-EAABAD1FB4B5}">
      <dgm:prSet phldrT="[Text]"/>
      <dgm:spPr/>
      <dgm:t>
        <a:bodyPr/>
        <a:lstStyle/>
        <a:p>
          <a:r>
            <a:rPr lang="zh-CN" altLang="en-US" dirty="0" smtClean="0"/>
            <a:t>核心动画</a:t>
          </a:r>
          <a:endParaRPr lang="en-US" dirty="0"/>
        </a:p>
      </dgm:t>
    </dgm:pt>
    <dgm:pt modelId="{3AAE42F8-C9F3-804D-80C0-1D9F3B404BA2}" type="parTrans" cxnId="{537B919D-F8B9-A043-B259-0BBFD66B474A}">
      <dgm:prSet/>
      <dgm:spPr/>
      <dgm:t>
        <a:bodyPr/>
        <a:lstStyle/>
        <a:p>
          <a:endParaRPr lang="en-US"/>
        </a:p>
      </dgm:t>
    </dgm:pt>
    <dgm:pt modelId="{326578EB-6219-F645-B377-57E50DFE36F1}" type="sibTrans" cxnId="{537B919D-F8B9-A043-B259-0BBFD66B474A}">
      <dgm:prSet/>
      <dgm:spPr/>
      <dgm:t>
        <a:bodyPr/>
        <a:lstStyle/>
        <a:p>
          <a:endParaRPr lang="en-US"/>
        </a:p>
      </dgm:t>
    </dgm:pt>
    <dgm:pt modelId="{0B6D1060-AF22-AA4C-9F6D-C52AF3DDCD95}">
      <dgm:prSet custT="1"/>
      <dgm:spPr/>
      <dgm:t>
        <a:bodyPr/>
        <a:lstStyle/>
        <a:p>
          <a:r>
            <a:rPr lang="zh-CN" altLang="en-US" sz="2000" dirty="0" smtClean="0"/>
            <a:t>多线程</a:t>
          </a:r>
          <a:endParaRPr lang="en-US" sz="2000" dirty="0"/>
        </a:p>
      </dgm:t>
    </dgm:pt>
    <dgm:pt modelId="{360D1448-9837-6D49-B2EC-18CBA574FD99}" type="parTrans" cxnId="{E8D51C20-E969-9041-9401-19664CDAD4E7}">
      <dgm:prSet/>
      <dgm:spPr/>
      <dgm:t>
        <a:bodyPr/>
        <a:lstStyle/>
        <a:p>
          <a:endParaRPr lang="en-US"/>
        </a:p>
      </dgm:t>
    </dgm:pt>
    <dgm:pt modelId="{3D0EB8EF-30B9-A04B-89F1-D14C4B387CEC}" type="sibTrans" cxnId="{E8D51C20-E969-9041-9401-19664CDAD4E7}">
      <dgm:prSet/>
      <dgm:spPr/>
      <dgm:t>
        <a:bodyPr/>
        <a:lstStyle/>
        <a:p>
          <a:endParaRPr lang="en-US"/>
        </a:p>
      </dgm:t>
    </dgm:pt>
    <dgm:pt modelId="{1CDDDDC5-E306-F54E-ACDE-6456465E7791}">
      <dgm:prSet custT="1"/>
      <dgm:spPr/>
      <dgm:t>
        <a:bodyPr/>
        <a:lstStyle/>
        <a:p>
          <a:r>
            <a:rPr lang="en-US" altLang="zh-CN" sz="2000" dirty="0" smtClean="0"/>
            <a:t>GET&amp;POST</a:t>
          </a:r>
          <a:endParaRPr lang="en-US" sz="2000" dirty="0"/>
        </a:p>
      </dgm:t>
    </dgm:pt>
    <dgm:pt modelId="{98183D5A-0719-DC4F-9310-B25A3BF9267C}" type="parTrans" cxnId="{83C03454-D58F-7245-9535-BCC02E7AD99E}">
      <dgm:prSet/>
      <dgm:spPr/>
      <dgm:t>
        <a:bodyPr/>
        <a:lstStyle/>
        <a:p>
          <a:endParaRPr lang="en-US"/>
        </a:p>
      </dgm:t>
    </dgm:pt>
    <dgm:pt modelId="{049F4315-3F47-6346-AFBD-B674AA62A342}" type="sibTrans" cxnId="{83C03454-D58F-7245-9535-BCC02E7AD99E}">
      <dgm:prSet/>
      <dgm:spPr/>
      <dgm:t>
        <a:bodyPr/>
        <a:lstStyle/>
        <a:p>
          <a:endParaRPr lang="en-US"/>
        </a:p>
      </dgm:t>
    </dgm:pt>
    <dgm:pt modelId="{8DD80F29-618F-ED42-AB48-66D9CB253815}">
      <dgm:prSet custT="1"/>
      <dgm:spPr/>
      <dgm:t>
        <a:bodyPr/>
        <a:lstStyle/>
        <a:p>
          <a:r>
            <a:rPr lang="en-US" altLang="zh-CN" sz="2000" b="1" dirty="0" smtClean="0">
              <a:solidFill>
                <a:srgbClr val="FF0000"/>
              </a:solidFill>
            </a:rPr>
            <a:t>To</a:t>
          </a:r>
          <a:r>
            <a:rPr lang="zh-CN" altLang="en-US" sz="2000" b="1" dirty="0" smtClean="0">
              <a:solidFill>
                <a:srgbClr val="FF0000"/>
              </a:solidFill>
            </a:rPr>
            <a:t> </a:t>
          </a:r>
          <a:r>
            <a:rPr lang="en-US" altLang="zh-CN" sz="2000" b="1" dirty="0" smtClean="0">
              <a:solidFill>
                <a:srgbClr val="FF0000"/>
              </a:solidFill>
            </a:rPr>
            <a:t>be</a:t>
          </a:r>
          <a:r>
            <a:rPr lang="zh-CN" altLang="en-US" sz="2000" b="1" dirty="0" smtClean="0">
              <a:solidFill>
                <a:srgbClr val="FF0000"/>
              </a:solidFill>
            </a:rPr>
            <a:t> </a:t>
          </a:r>
          <a:r>
            <a:rPr lang="en-US" altLang="zh-CN" sz="2000" b="1" dirty="0" smtClean="0">
              <a:solidFill>
                <a:srgbClr val="FF0000"/>
              </a:solidFill>
            </a:rPr>
            <a:t>continue...</a:t>
          </a:r>
          <a:endParaRPr lang="en-US" sz="2000" b="1" dirty="0">
            <a:solidFill>
              <a:srgbClr val="FF0000"/>
            </a:solidFill>
          </a:endParaRPr>
        </a:p>
      </dgm:t>
    </dgm:pt>
    <dgm:pt modelId="{F4D1A790-77EA-1F4B-A294-47EF4988BBE8}" type="parTrans" cxnId="{C6164085-EAE5-5144-B46C-C7FEDBB32B9E}">
      <dgm:prSet/>
      <dgm:spPr/>
      <dgm:t>
        <a:bodyPr/>
        <a:lstStyle/>
        <a:p>
          <a:endParaRPr lang="en-US"/>
        </a:p>
      </dgm:t>
    </dgm:pt>
    <dgm:pt modelId="{0D2E64AD-CA13-F545-9CCE-D1D71FCDFDAB}" type="sibTrans" cxnId="{C6164085-EAE5-5144-B46C-C7FEDBB32B9E}">
      <dgm:prSet/>
      <dgm:spPr/>
      <dgm:t>
        <a:bodyPr/>
        <a:lstStyle/>
        <a:p>
          <a:endParaRPr lang="en-US"/>
        </a:p>
      </dgm:t>
    </dgm:pt>
    <dgm:pt modelId="{16B189CF-7B22-7647-88CE-6B4B50E21608}" type="pres">
      <dgm:prSet presAssocID="{A7D2E7D7-D6C5-804B-91C7-40DDC7C7C85C}" presName="Name0" presStyleCnt="0">
        <dgm:presLayoutVars>
          <dgm:dir/>
          <dgm:animLvl val="lvl"/>
          <dgm:resizeHandles val="exact"/>
        </dgm:presLayoutVars>
      </dgm:prSet>
      <dgm:spPr/>
    </dgm:pt>
    <dgm:pt modelId="{CE0C47D6-D11F-3549-9AC0-3C3E68383156}" type="pres">
      <dgm:prSet presAssocID="{A7D2E7D7-D6C5-804B-91C7-40DDC7C7C85C}" presName="tSp" presStyleCnt="0"/>
      <dgm:spPr/>
    </dgm:pt>
    <dgm:pt modelId="{3617AE6C-B6FA-4E47-898B-717E8DA547D9}" type="pres">
      <dgm:prSet presAssocID="{A7D2E7D7-D6C5-804B-91C7-40DDC7C7C85C}" presName="bSp" presStyleCnt="0"/>
      <dgm:spPr/>
    </dgm:pt>
    <dgm:pt modelId="{DD9AB0A3-049C-7F4A-A8B4-B352887C64A5}" type="pres">
      <dgm:prSet presAssocID="{A7D2E7D7-D6C5-804B-91C7-40DDC7C7C85C}" presName="process" presStyleCnt="0"/>
      <dgm:spPr/>
    </dgm:pt>
    <dgm:pt modelId="{17063A32-3FE5-8448-A8CD-90E9CD725908}" type="pres">
      <dgm:prSet presAssocID="{1EC65CB0-91B0-8842-9882-21C58640D54C}" presName="composite1" presStyleCnt="0"/>
      <dgm:spPr/>
    </dgm:pt>
    <dgm:pt modelId="{E193545B-66A2-2146-B966-723B419D1A06}" type="pres">
      <dgm:prSet presAssocID="{1EC65CB0-91B0-8842-9882-21C58640D54C}" presName="dummyNode1" presStyleLbl="node1" presStyleIdx="0" presStyleCnt="4"/>
      <dgm:spPr/>
    </dgm:pt>
    <dgm:pt modelId="{FBFF1C67-D51F-CF4D-A050-B8B9EB4906A7}" type="pres">
      <dgm:prSet presAssocID="{1EC65CB0-91B0-8842-9882-21C58640D54C}" presName="childNode1" presStyleLbl="bgAcc1" presStyleIdx="0" presStyleCnt="4" custScaleX="121899" custScaleY="136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2CA4C-C2DD-2144-9A20-56029A5A4BDD}" type="pres">
      <dgm:prSet presAssocID="{1EC65CB0-91B0-8842-9882-21C58640D54C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366DD-DE56-7042-80F5-71AD15379984}" type="pres">
      <dgm:prSet presAssocID="{1EC65CB0-91B0-8842-9882-21C58640D54C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A4948-B5A8-874D-9E3F-F4C221800A89}" type="pres">
      <dgm:prSet presAssocID="{1EC65CB0-91B0-8842-9882-21C58640D54C}" presName="connSite1" presStyleCnt="0"/>
      <dgm:spPr/>
    </dgm:pt>
    <dgm:pt modelId="{B4457ACB-69FD-D04A-B4D5-05D70A7E7A09}" type="pres">
      <dgm:prSet presAssocID="{214C14C4-E55A-9F41-ABE9-DEA73B26A779}" presName="Name9" presStyleLbl="sibTrans2D1" presStyleIdx="0" presStyleCnt="3"/>
      <dgm:spPr/>
    </dgm:pt>
    <dgm:pt modelId="{2FF1AE07-0714-474F-946E-B17C6C010CA3}" type="pres">
      <dgm:prSet presAssocID="{3A784E44-F1C4-4141-A612-842AAB116DE6}" presName="composite2" presStyleCnt="0"/>
      <dgm:spPr/>
    </dgm:pt>
    <dgm:pt modelId="{FFC0A50A-9904-764D-8FBB-8C8AD85D4C12}" type="pres">
      <dgm:prSet presAssocID="{3A784E44-F1C4-4141-A612-842AAB116DE6}" presName="dummyNode2" presStyleLbl="node1" presStyleIdx="0" presStyleCnt="4"/>
      <dgm:spPr/>
    </dgm:pt>
    <dgm:pt modelId="{FC542D1E-86F3-614B-8834-18CC7511A856}" type="pres">
      <dgm:prSet presAssocID="{3A784E44-F1C4-4141-A612-842AAB116DE6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B4B20-B00C-C140-BD0F-E6FC9BAA1FC9}" type="pres">
      <dgm:prSet presAssocID="{3A784E44-F1C4-4141-A612-842AAB116DE6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9568B5-FC56-1949-8582-7A2980E0B4B9}" type="pres">
      <dgm:prSet presAssocID="{3A784E44-F1C4-4141-A612-842AAB116DE6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3BA7D-C4B5-734B-911A-849A0231F89B}" type="pres">
      <dgm:prSet presAssocID="{3A784E44-F1C4-4141-A612-842AAB116DE6}" presName="connSite2" presStyleCnt="0"/>
      <dgm:spPr/>
    </dgm:pt>
    <dgm:pt modelId="{6E861B38-420A-5645-9AC0-49CA61B6A72A}" type="pres">
      <dgm:prSet presAssocID="{790EE86A-AA81-6044-8F90-72C7845C32EA}" presName="Name18" presStyleLbl="sibTrans2D1" presStyleIdx="1" presStyleCnt="3"/>
      <dgm:spPr/>
    </dgm:pt>
    <dgm:pt modelId="{974C93A1-FA23-274A-A134-12288ED6F3C4}" type="pres">
      <dgm:prSet presAssocID="{58F53C70-B12B-7044-BD42-342F947565BA}" presName="composite1" presStyleCnt="0"/>
      <dgm:spPr/>
    </dgm:pt>
    <dgm:pt modelId="{162169A6-74CF-BB4E-AF82-FF8D1D7E2ADD}" type="pres">
      <dgm:prSet presAssocID="{58F53C70-B12B-7044-BD42-342F947565BA}" presName="dummyNode1" presStyleLbl="node1" presStyleIdx="1" presStyleCnt="4"/>
      <dgm:spPr/>
    </dgm:pt>
    <dgm:pt modelId="{1D28B196-3C96-8241-9ED1-B05EB79D3F61}" type="pres">
      <dgm:prSet presAssocID="{58F53C70-B12B-7044-BD42-342F947565BA}" presName="childNode1" presStyleLbl="bgAcc1" presStyleIdx="2" presStyleCnt="4" custScaleY="1228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F470F-D427-5544-972F-59295FC13E00}" type="pres">
      <dgm:prSet presAssocID="{58F53C70-B12B-7044-BD42-342F947565BA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E3C53-2CA3-8241-BADA-40CB3479BB94}" type="pres">
      <dgm:prSet presAssocID="{58F53C70-B12B-7044-BD42-342F947565BA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55F1CFA8-B606-134D-97CA-E9BC93D81BB6}" type="pres">
      <dgm:prSet presAssocID="{58F53C70-B12B-7044-BD42-342F947565BA}" presName="connSite1" presStyleCnt="0"/>
      <dgm:spPr/>
    </dgm:pt>
    <dgm:pt modelId="{52A6700A-384C-6746-8F19-5ADE2461E3AC}" type="pres">
      <dgm:prSet presAssocID="{367EF091-4347-E94B-B14D-428D4E8F2784}" presName="Name9" presStyleLbl="sibTrans2D1" presStyleIdx="2" presStyleCnt="3"/>
      <dgm:spPr/>
    </dgm:pt>
    <dgm:pt modelId="{D5B28546-4D6C-014B-A5E2-7053F2F2A6A3}" type="pres">
      <dgm:prSet presAssocID="{4E2E73BB-9A5D-9E4E-8978-ED979BB67D2F}" presName="composite2" presStyleCnt="0"/>
      <dgm:spPr/>
    </dgm:pt>
    <dgm:pt modelId="{BB599DED-4785-9F43-8BD9-265D2184CF2C}" type="pres">
      <dgm:prSet presAssocID="{4E2E73BB-9A5D-9E4E-8978-ED979BB67D2F}" presName="dummyNode2" presStyleLbl="node1" presStyleIdx="2" presStyleCnt="4"/>
      <dgm:spPr/>
    </dgm:pt>
    <dgm:pt modelId="{D1E5ADA2-C6E9-EA42-875B-3C542A739CE4}" type="pres">
      <dgm:prSet presAssocID="{4E2E73BB-9A5D-9E4E-8978-ED979BB67D2F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CA2A3-4AE6-CE41-B36B-08B801AA8DB8}" type="pres">
      <dgm:prSet presAssocID="{4E2E73BB-9A5D-9E4E-8978-ED979BB67D2F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642E57-4B8F-AF4F-85BE-F96EB082B5F7}" type="pres">
      <dgm:prSet presAssocID="{4E2E73BB-9A5D-9E4E-8978-ED979BB67D2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D45B1C1F-7F23-724B-BF0E-7B1B4D0CCE7F}" type="pres">
      <dgm:prSet presAssocID="{4E2E73BB-9A5D-9E4E-8978-ED979BB67D2F}" presName="connSite2" presStyleCnt="0"/>
      <dgm:spPr/>
    </dgm:pt>
  </dgm:ptLst>
  <dgm:cxnLst>
    <dgm:cxn modelId="{91745182-6FF6-1549-8BC2-7CD7FD038DE7}" srcId="{3A784E44-F1C4-4141-A612-842AAB116DE6}" destId="{D8A43689-58A7-B049-BE9E-F5AFCC040A92}" srcOrd="0" destOrd="0" parTransId="{76AAB892-A2DA-6349-A0F9-2D833539FF80}" sibTransId="{50818890-B378-6A48-8E0C-48E26FEA4EC4}"/>
    <dgm:cxn modelId="{C66238D7-5D44-0841-AD5A-8A2264DFD209}" srcId="{3A784E44-F1C4-4141-A612-842AAB116DE6}" destId="{17249840-6559-4C43-BC39-E9401E330A01}" srcOrd="2" destOrd="0" parTransId="{B42366A8-F3DF-E643-B00D-8CD3B96AB279}" sibTransId="{767226E2-026F-F34D-8D8A-0F6EA4CD3C33}"/>
    <dgm:cxn modelId="{63FDBDEA-6272-344D-BDBC-F7BB13DB92AB}" type="presOf" srcId="{6F187935-88CC-604F-BB12-EAABAD1FB4B5}" destId="{1D28B196-3C96-8241-9ED1-B05EB79D3F61}" srcOrd="0" destOrd="4" presId="urn:microsoft.com/office/officeart/2005/8/layout/hProcess4"/>
    <dgm:cxn modelId="{F77F0983-B96C-0846-A448-389811348ED2}" type="presOf" srcId="{17249840-6559-4C43-BC39-E9401E330A01}" destId="{F88B4B20-B00C-C140-BD0F-E6FC9BAA1FC9}" srcOrd="1" destOrd="2" presId="urn:microsoft.com/office/officeart/2005/8/layout/hProcess4"/>
    <dgm:cxn modelId="{DBB2F58E-819F-8545-8E22-B375AA495001}" type="presOf" srcId="{2267D460-CC2C-4347-A03C-D756BEC185AF}" destId="{FBFF1C67-D51F-CF4D-A050-B8B9EB4906A7}" srcOrd="0" destOrd="2" presId="urn:microsoft.com/office/officeart/2005/8/layout/hProcess4"/>
    <dgm:cxn modelId="{E9C854E1-AD6A-114E-9162-C701785D12BC}" srcId="{1EC65CB0-91B0-8842-9882-21C58640D54C}" destId="{2267D460-CC2C-4347-A03C-D756BEC185AF}" srcOrd="2" destOrd="0" parTransId="{C82BFAE7-287A-D441-9D1F-FAF7415EB46C}" sibTransId="{CDB1BD28-5579-634A-9D19-DBD2CD2A9B8E}"/>
    <dgm:cxn modelId="{E4AAA77D-8C6F-9D46-AF86-B778936E9F68}" type="presOf" srcId="{0B6D1060-AF22-AA4C-9F6D-C52AF3DDCD95}" destId="{D1E5ADA2-C6E9-EA42-875B-3C542A739CE4}" srcOrd="0" destOrd="0" presId="urn:microsoft.com/office/officeart/2005/8/layout/hProcess4"/>
    <dgm:cxn modelId="{1B9CC7DF-6B32-7A4B-AA54-4FD3FD45F092}" type="presOf" srcId="{D8A43689-58A7-B049-BE9E-F5AFCC040A92}" destId="{F88B4B20-B00C-C140-BD0F-E6FC9BAA1FC9}" srcOrd="1" destOrd="0" presId="urn:microsoft.com/office/officeart/2005/8/layout/hProcess4"/>
    <dgm:cxn modelId="{27EF8CD3-365B-DE46-B357-F21043FA6FF2}" type="presOf" srcId="{6F187935-88CC-604F-BB12-EAABAD1FB4B5}" destId="{FFBF470F-D427-5544-972F-59295FC13E00}" srcOrd="1" destOrd="4" presId="urn:microsoft.com/office/officeart/2005/8/layout/hProcess4"/>
    <dgm:cxn modelId="{E394FF53-041E-A543-B19B-FFE3B57EDC7F}" type="presOf" srcId="{A7D2E7D7-D6C5-804B-91C7-40DDC7C7C85C}" destId="{16B189CF-7B22-7647-88CE-6B4B50E21608}" srcOrd="0" destOrd="0" presId="urn:microsoft.com/office/officeart/2005/8/layout/hProcess4"/>
    <dgm:cxn modelId="{41D7EEA2-D4B2-C848-A059-F82DC644C7BE}" type="presOf" srcId="{9969F8E9-86C0-BE4E-AC95-C5A5A905DD07}" destId="{1D28B196-3C96-8241-9ED1-B05EB79D3F61}" srcOrd="0" destOrd="1" presId="urn:microsoft.com/office/officeart/2005/8/layout/hProcess4"/>
    <dgm:cxn modelId="{A90524E1-798A-554F-81E2-4B381858B74A}" type="presOf" srcId="{9969F8E9-86C0-BE4E-AC95-C5A5A905DD07}" destId="{FFBF470F-D427-5544-972F-59295FC13E00}" srcOrd="1" destOrd="1" presId="urn:microsoft.com/office/officeart/2005/8/layout/hProcess4"/>
    <dgm:cxn modelId="{52A18FDD-DCB8-774D-B8FC-4E70ADF5A161}" srcId="{58F53C70-B12B-7044-BD42-342F947565BA}" destId="{FD51425E-466E-B049-8E10-2BE0E2607A7F}" srcOrd="3" destOrd="0" parTransId="{549B616F-AA43-EF46-9421-265E57B8605C}" sibTransId="{7F9EFBCD-996A-9747-BB0F-212CCCE82BFF}"/>
    <dgm:cxn modelId="{675BBB81-413A-564C-BD76-3229D1866B5A}" srcId="{A7D2E7D7-D6C5-804B-91C7-40DDC7C7C85C}" destId="{4E2E73BB-9A5D-9E4E-8978-ED979BB67D2F}" srcOrd="3" destOrd="0" parTransId="{A50CD1AA-596F-BC42-85CC-D8B02E4DC9DA}" sibTransId="{4A0FABCF-8F9C-D244-A390-355A258FCFCA}"/>
    <dgm:cxn modelId="{6CEAB13F-F49A-5B40-B5BC-3A214514A092}" type="presOf" srcId="{B8F8696E-B90A-894F-8B48-E98DEC6EE4E4}" destId="{B5C2CA4C-C2DD-2144-9A20-56029A5A4BDD}" srcOrd="1" destOrd="1" presId="urn:microsoft.com/office/officeart/2005/8/layout/hProcess4"/>
    <dgm:cxn modelId="{BB015D8D-719D-994C-B399-7CAB61E7D7D2}" type="presOf" srcId="{1CDDDDC5-E306-F54E-ACDE-6456465E7791}" destId="{738CA2A3-4AE6-CE41-B36B-08B801AA8DB8}" srcOrd="1" destOrd="1" presId="urn:microsoft.com/office/officeart/2005/8/layout/hProcess4"/>
    <dgm:cxn modelId="{E8D51C20-E969-9041-9401-19664CDAD4E7}" srcId="{4E2E73BB-9A5D-9E4E-8978-ED979BB67D2F}" destId="{0B6D1060-AF22-AA4C-9F6D-C52AF3DDCD95}" srcOrd="0" destOrd="0" parTransId="{360D1448-9837-6D49-B2EC-18CBA574FD99}" sibTransId="{3D0EB8EF-30B9-A04B-89F1-D14C4B387CEC}"/>
    <dgm:cxn modelId="{8B55FA44-AF5F-3541-A571-3A831277426C}" type="presOf" srcId="{D8A43689-58A7-B049-BE9E-F5AFCC040A92}" destId="{FC542D1E-86F3-614B-8834-18CC7511A856}" srcOrd="0" destOrd="0" presId="urn:microsoft.com/office/officeart/2005/8/layout/hProcess4"/>
    <dgm:cxn modelId="{57BFE33A-2E68-B142-8DEE-6207672EFA53}" type="presOf" srcId="{02BA0142-1F5F-FA40-BD73-6420E31D626A}" destId="{FFBF470F-D427-5544-972F-59295FC13E00}" srcOrd="1" destOrd="2" presId="urn:microsoft.com/office/officeart/2005/8/layout/hProcess4"/>
    <dgm:cxn modelId="{6AFE555D-25E7-3D49-9172-45A2710F68A7}" type="presOf" srcId="{02BA0142-1F5F-FA40-BD73-6420E31D626A}" destId="{1D28B196-3C96-8241-9ED1-B05EB79D3F61}" srcOrd="0" destOrd="2" presId="urn:microsoft.com/office/officeart/2005/8/layout/hProcess4"/>
    <dgm:cxn modelId="{86E2828D-C48B-A748-94D0-E3D726A7202E}" type="presOf" srcId="{17249840-6559-4C43-BC39-E9401E330A01}" destId="{FC542D1E-86F3-614B-8834-18CC7511A856}" srcOrd="0" destOrd="2" presId="urn:microsoft.com/office/officeart/2005/8/layout/hProcess4"/>
    <dgm:cxn modelId="{9404C078-37A9-A948-98D2-D1F840805AED}" type="presOf" srcId="{CD1D9308-81DA-6C45-AE11-1A7F2A6E7C50}" destId="{FC542D1E-86F3-614B-8834-18CC7511A856}" srcOrd="0" destOrd="1" presId="urn:microsoft.com/office/officeart/2005/8/layout/hProcess4"/>
    <dgm:cxn modelId="{537B919D-F8B9-A043-B259-0BBFD66B474A}" srcId="{58F53C70-B12B-7044-BD42-342F947565BA}" destId="{6F187935-88CC-604F-BB12-EAABAD1FB4B5}" srcOrd="4" destOrd="0" parTransId="{3AAE42F8-C9F3-804D-80C0-1D9F3B404BA2}" sibTransId="{326578EB-6219-F645-B377-57E50DFE36F1}"/>
    <dgm:cxn modelId="{0345C2FF-C349-9B48-9F34-3476821C1103}" type="presOf" srcId="{4E2E73BB-9A5D-9E4E-8978-ED979BB67D2F}" destId="{D5642E57-4B8F-AF4F-85BE-F96EB082B5F7}" srcOrd="0" destOrd="0" presId="urn:microsoft.com/office/officeart/2005/8/layout/hProcess4"/>
    <dgm:cxn modelId="{31E45D5C-67EA-944A-A7CF-8051E9486190}" srcId="{A7D2E7D7-D6C5-804B-91C7-40DDC7C7C85C}" destId="{1EC65CB0-91B0-8842-9882-21C58640D54C}" srcOrd="0" destOrd="0" parTransId="{9CE814C9-1D65-7143-B6E3-B7BF8BD44E31}" sibTransId="{214C14C4-E55A-9F41-ABE9-DEA73B26A779}"/>
    <dgm:cxn modelId="{D0E307B9-EE6A-BA47-AA20-38F90C4A7B1D}" srcId="{3A784E44-F1C4-4141-A612-842AAB116DE6}" destId="{CD1D9308-81DA-6C45-AE11-1A7F2A6E7C50}" srcOrd="1" destOrd="0" parTransId="{71454D3F-4DAA-5446-82EC-440A9A9D41C2}" sibTransId="{04FFE76E-5CE7-6548-9A5E-E3C86FC09432}"/>
    <dgm:cxn modelId="{73865902-FA30-A44B-AF6E-6E1CB43C3843}" type="presOf" srcId="{0B6D1060-AF22-AA4C-9F6D-C52AF3DDCD95}" destId="{738CA2A3-4AE6-CE41-B36B-08B801AA8DB8}" srcOrd="1" destOrd="0" presId="urn:microsoft.com/office/officeart/2005/8/layout/hProcess4"/>
    <dgm:cxn modelId="{7606C681-43D9-404C-AC36-C15BA5D92E2F}" type="presOf" srcId="{A786C724-5A58-524D-8A50-203C57856754}" destId="{B5C2CA4C-C2DD-2144-9A20-56029A5A4BDD}" srcOrd="1" destOrd="3" presId="urn:microsoft.com/office/officeart/2005/8/layout/hProcess4"/>
    <dgm:cxn modelId="{83C03454-D58F-7245-9535-BCC02E7AD99E}" srcId="{4E2E73BB-9A5D-9E4E-8978-ED979BB67D2F}" destId="{1CDDDDC5-E306-F54E-ACDE-6456465E7791}" srcOrd="1" destOrd="0" parTransId="{98183D5A-0719-DC4F-9310-B25A3BF9267C}" sibTransId="{049F4315-3F47-6346-AFBD-B674AA62A342}"/>
    <dgm:cxn modelId="{EDE877A1-B221-E545-B2B0-747DA4D77A9C}" type="presOf" srcId="{1EC65CB0-91B0-8842-9882-21C58640D54C}" destId="{86A366DD-DE56-7042-80F5-71AD15379984}" srcOrd="0" destOrd="0" presId="urn:microsoft.com/office/officeart/2005/8/layout/hProcess4"/>
    <dgm:cxn modelId="{F85C2015-3C7B-A94A-B57F-8D58A402400B}" type="presOf" srcId="{367EF091-4347-E94B-B14D-428D4E8F2784}" destId="{52A6700A-384C-6746-8F19-5ADE2461E3AC}" srcOrd="0" destOrd="0" presId="urn:microsoft.com/office/officeart/2005/8/layout/hProcess4"/>
    <dgm:cxn modelId="{618F7AEB-1A1A-B94D-A83A-47D9ACBBC0A6}" srcId="{58F53C70-B12B-7044-BD42-342F947565BA}" destId="{02BA0142-1F5F-FA40-BD73-6420E31D626A}" srcOrd="2" destOrd="0" parTransId="{BDC7FEC7-9798-4B4D-B1E8-3B48FD5AFCBA}" sibTransId="{11A3579E-7A6E-9B4F-8793-A46069335091}"/>
    <dgm:cxn modelId="{4CD441B4-0E52-CF49-B839-68570A10D938}" srcId="{1EC65CB0-91B0-8842-9882-21C58640D54C}" destId="{A786C724-5A58-524D-8A50-203C57856754}" srcOrd="3" destOrd="0" parTransId="{60CE446E-5C68-CD41-9E23-4100FC74F090}" sibTransId="{8F938525-F17C-DB43-B1AB-ABA79B04FE3D}"/>
    <dgm:cxn modelId="{C6164085-EAE5-5144-B46C-C7FEDBB32B9E}" srcId="{4E2E73BB-9A5D-9E4E-8978-ED979BB67D2F}" destId="{8DD80F29-618F-ED42-AB48-66D9CB253815}" srcOrd="2" destOrd="0" parTransId="{F4D1A790-77EA-1F4B-A294-47EF4988BBE8}" sibTransId="{0D2E64AD-CA13-F545-9CCE-D1D71FCDFDAB}"/>
    <dgm:cxn modelId="{8DAD549E-2AFB-274E-8261-1D3E8CCD4F35}" type="presOf" srcId="{FD51425E-466E-B049-8E10-2BE0E2607A7F}" destId="{FFBF470F-D427-5544-972F-59295FC13E00}" srcOrd="1" destOrd="3" presId="urn:microsoft.com/office/officeart/2005/8/layout/hProcess4"/>
    <dgm:cxn modelId="{040AB5D2-DBAD-704C-BFBB-A6324C2D6876}" type="presOf" srcId="{3A784E44-F1C4-4141-A612-842AAB116DE6}" destId="{309568B5-FC56-1949-8582-7A2980E0B4B9}" srcOrd="0" destOrd="0" presId="urn:microsoft.com/office/officeart/2005/8/layout/hProcess4"/>
    <dgm:cxn modelId="{0D671634-5D21-284C-B609-23F2F65F9E70}" type="presOf" srcId="{C6AA33A5-4650-0447-A15F-5955FCF1BE99}" destId="{FBFF1C67-D51F-CF4D-A050-B8B9EB4906A7}" srcOrd="0" destOrd="0" presId="urn:microsoft.com/office/officeart/2005/8/layout/hProcess4"/>
    <dgm:cxn modelId="{356E2263-EC9C-1F4B-949C-884401720544}" srcId="{1EC65CB0-91B0-8842-9882-21C58640D54C}" destId="{C6AA33A5-4650-0447-A15F-5955FCF1BE99}" srcOrd="0" destOrd="0" parTransId="{32383597-2570-4542-A55B-918E1ABCE701}" sibTransId="{8278AE98-5C7D-C646-88AD-9C09FE0ACC43}"/>
    <dgm:cxn modelId="{B8B1C5A3-1BF8-6C45-9AD8-6480C6BDA847}" srcId="{A7D2E7D7-D6C5-804B-91C7-40DDC7C7C85C}" destId="{58F53C70-B12B-7044-BD42-342F947565BA}" srcOrd="2" destOrd="0" parTransId="{71D42A9F-6D3D-184D-8CCF-B6B0A9DCDB4F}" sibTransId="{367EF091-4347-E94B-B14D-428D4E8F2784}"/>
    <dgm:cxn modelId="{40EA4537-E652-F74B-A706-37FE660773B9}" type="presOf" srcId="{790EE86A-AA81-6044-8F90-72C7845C32EA}" destId="{6E861B38-420A-5645-9AC0-49CA61B6A72A}" srcOrd="0" destOrd="0" presId="urn:microsoft.com/office/officeart/2005/8/layout/hProcess4"/>
    <dgm:cxn modelId="{3533DE69-935C-F345-9DE1-EDF1973B9727}" type="presOf" srcId="{B8F8696E-B90A-894F-8B48-E98DEC6EE4E4}" destId="{FBFF1C67-D51F-CF4D-A050-B8B9EB4906A7}" srcOrd="0" destOrd="1" presId="urn:microsoft.com/office/officeart/2005/8/layout/hProcess4"/>
    <dgm:cxn modelId="{86563DC7-11B9-304B-AD95-7CF78A4AAC17}" type="presOf" srcId="{FD51425E-466E-B049-8E10-2BE0E2607A7F}" destId="{1D28B196-3C96-8241-9ED1-B05EB79D3F61}" srcOrd="0" destOrd="3" presId="urn:microsoft.com/office/officeart/2005/8/layout/hProcess4"/>
    <dgm:cxn modelId="{CE74B5AA-B84F-B443-BD39-FA88F389F6B9}" type="presOf" srcId="{CD1D9308-81DA-6C45-AE11-1A7F2A6E7C50}" destId="{F88B4B20-B00C-C140-BD0F-E6FC9BAA1FC9}" srcOrd="1" destOrd="1" presId="urn:microsoft.com/office/officeart/2005/8/layout/hProcess4"/>
    <dgm:cxn modelId="{95F1A254-DF87-E940-BD79-63CAE6A26D37}" type="presOf" srcId="{2267D460-CC2C-4347-A03C-D756BEC185AF}" destId="{B5C2CA4C-C2DD-2144-9A20-56029A5A4BDD}" srcOrd="1" destOrd="2" presId="urn:microsoft.com/office/officeart/2005/8/layout/hProcess4"/>
    <dgm:cxn modelId="{2C5BD55A-6889-FA43-9ACC-912FAD20048D}" type="presOf" srcId="{A786C724-5A58-524D-8A50-203C57856754}" destId="{FBFF1C67-D51F-CF4D-A050-B8B9EB4906A7}" srcOrd="0" destOrd="3" presId="urn:microsoft.com/office/officeart/2005/8/layout/hProcess4"/>
    <dgm:cxn modelId="{B4D88EDC-CF94-FB48-9AA4-3CDCD5687911}" srcId="{1EC65CB0-91B0-8842-9882-21C58640D54C}" destId="{B8F8696E-B90A-894F-8B48-E98DEC6EE4E4}" srcOrd="1" destOrd="0" parTransId="{51031FEC-9256-F043-82FB-41B17322FAE5}" sibTransId="{44E80161-3415-064B-9C75-069E4B0BD1C0}"/>
    <dgm:cxn modelId="{63A09DB6-E691-6847-8EF3-AFF897EE5E8B}" type="presOf" srcId="{A75C3D0E-31F5-BC40-902E-8B5F041C27D7}" destId="{1D28B196-3C96-8241-9ED1-B05EB79D3F61}" srcOrd="0" destOrd="0" presId="urn:microsoft.com/office/officeart/2005/8/layout/hProcess4"/>
    <dgm:cxn modelId="{5518990D-4FFA-A94B-9264-F4774073DC88}" srcId="{58F53C70-B12B-7044-BD42-342F947565BA}" destId="{9969F8E9-86C0-BE4E-AC95-C5A5A905DD07}" srcOrd="1" destOrd="0" parTransId="{CF00D349-73AE-804A-91F7-90E8279FA2AF}" sibTransId="{7B87C8DC-ED89-9849-84E1-CB4888789B71}"/>
    <dgm:cxn modelId="{CB8EA4D0-4FB6-8949-BD1D-E3122F98BAC3}" type="presOf" srcId="{C6AA33A5-4650-0447-A15F-5955FCF1BE99}" destId="{B5C2CA4C-C2DD-2144-9A20-56029A5A4BDD}" srcOrd="1" destOrd="0" presId="urn:microsoft.com/office/officeart/2005/8/layout/hProcess4"/>
    <dgm:cxn modelId="{BB6B0F70-958E-8241-A1D5-CE17E8B8C1EF}" type="presOf" srcId="{8DD80F29-618F-ED42-AB48-66D9CB253815}" destId="{D1E5ADA2-C6E9-EA42-875B-3C542A739CE4}" srcOrd="0" destOrd="2" presId="urn:microsoft.com/office/officeart/2005/8/layout/hProcess4"/>
    <dgm:cxn modelId="{44D992E2-F9DD-7D4F-99DD-481B995B9FA5}" srcId="{A7D2E7D7-D6C5-804B-91C7-40DDC7C7C85C}" destId="{3A784E44-F1C4-4141-A612-842AAB116DE6}" srcOrd="1" destOrd="0" parTransId="{8FCE16B8-7D69-3944-B9A9-5A6B85E744F6}" sibTransId="{790EE86A-AA81-6044-8F90-72C7845C32EA}"/>
    <dgm:cxn modelId="{92A7BE08-F526-8E44-9B1B-AB04D8742000}" type="presOf" srcId="{8DD80F29-618F-ED42-AB48-66D9CB253815}" destId="{738CA2A3-4AE6-CE41-B36B-08B801AA8DB8}" srcOrd="1" destOrd="2" presId="urn:microsoft.com/office/officeart/2005/8/layout/hProcess4"/>
    <dgm:cxn modelId="{35ACBA33-9F51-A247-BC41-503D8B84FB83}" type="presOf" srcId="{A75C3D0E-31F5-BC40-902E-8B5F041C27D7}" destId="{FFBF470F-D427-5544-972F-59295FC13E00}" srcOrd="1" destOrd="0" presId="urn:microsoft.com/office/officeart/2005/8/layout/hProcess4"/>
    <dgm:cxn modelId="{A1AF5A23-D312-8349-A689-4A7F6F18C98B}" type="presOf" srcId="{1CDDDDC5-E306-F54E-ACDE-6456465E7791}" destId="{D1E5ADA2-C6E9-EA42-875B-3C542A739CE4}" srcOrd="0" destOrd="1" presId="urn:microsoft.com/office/officeart/2005/8/layout/hProcess4"/>
    <dgm:cxn modelId="{AE1DC8C2-94C3-9844-A16F-697663D28D30}" type="presOf" srcId="{58F53C70-B12B-7044-BD42-342F947565BA}" destId="{049E3C53-2CA3-8241-BADA-40CB3479BB94}" srcOrd="0" destOrd="0" presId="urn:microsoft.com/office/officeart/2005/8/layout/hProcess4"/>
    <dgm:cxn modelId="{DCFB6921-5FD3-3749-8466-3BE101D29407}" srcId="{58F53C70-B12B-7044-BD42-342F947565BA}" destId="{A75C3D0E-31F5-BC40-902E-8B5F041C27D7}" srcOrd="0" destOrd="0" parTransId="{5C7BD3C8-2E17-DA45-A45C-E14AB151E3FE}" sibTransId="{D7ED4CAD-9EA4-DD4A-B859-59686146271F}"/>
    <dgm:cxn modelId="{9A6221DF-13A5-CD4C-BEFE-58570595E5D8}" type="presOf" srcId="{214C14C4-E55A-9F41-ABE9-DEA73B26A779}" destId="{B4457ACB-69FD-D04A-B4D5-05D70A7E7A09}" srcOrd="0" destOrd="0" presId="urn:microsoft.com/office/officeart/2005/8/layout/hProcess4"/>
    <dgm:cxn modelId="{E9567709-8040-C447-9273-3CEAD340A24F}" type="presParOf" srcId="{16B189CF-7B22-7647-88CE-6B4B50E21608}" destId="{CE0C47D6-D11F-3549-9AC0-3C3E68383156}" srcOrd="0" destOrd="0" presId="urn:microsoft.com/office/officeart/2005/8/layout/hProcess4"/>
    <dgm:cxn modelId="{745F1DCE-EE4E-384E-B4BA-5E55F0190F1B}" type="presParOf" srcId="{16B189CF-7B22-7647-88CE-6B4B50E21608}" destId="{3617AE6C-B6FA-4E47-898B-717E8DA547D9}" srcOrd="1" destOrd="0" presId="urn:microsoft.com/office/officeart/2005/8/layout/hProcess4"/>
    <dgm:cxn modelId="{287B9FE3-0997-714F-AD3A-65717CB565CD}" type="presParOf" srcId="{16B189CF-7B22-7647-88CE-6B4B50E21608}" destId="{DD9AB0A3-049C-7F4A-A8B4-B352887C64A5}" srcOrd="2" destOrd="0" presId="urn:microsoft.com/office/officeart/2005/8/layout/hProcess4"/>
    <dgm:cxn modelId="{2F278D78-E474-8247-AF5A-B1870D55F74B}" type="presParOf" srcId="{DD9AB0A3-049C-7F4A-A8B4-B352887C64A5}" destId="{17063A32-3FE5-8448-A8CD-90E9CD725908}" srcOrd="0" destOrd="0" presId="urn:microsoft.com/office/officeart/2005/8/layout/hProcess4"/>
    <dgm:cxn modelId="{7C3E4C20-C1B1-1C4F-86BD-40F96A118E0D}" type="presParOf" srcId="{17063A32-3FE5-8448-A8CD-90E9CD725908}" destId="{E193545B-66A2-2146-B966-723B419D1A06}" srcOrd="0" destOrd="0" presId="urn:microsoft.com/office/officeart/2005/8/layout/hProcess4"/>
    <dgm:cxn modelId="{AC28E7A3-67EC-1D47-8C47-59CAA160B7CF}" type="presParOf" srcId="{17063A32-3FE5-8448-A8CD-90E9CD725908}" destId="{FBFF1C67-D51F-CF4D-A050-B8B9EB4906A7}" srcOrd="1" destOrd="0" presId="urn:microsoft.com/office/officeart/2005/8/layout/hProcess4"/>
    <dgm:cxn modelId="{B8CB7BE1-A9B8-484B-B8B5-73A59E3B10BD}" type="presParOf" srcId="{17063A32-3FE5-8448-A8CD-90E9CD725908}" destId="{B5C2CA4C-C2DD-2144-9A20-56029A5A4BDD}" srcOrd="2" destOrd="0" presId="urn:microsoft.com/office/officeart/2005/8/layout/hProcess4"/>
    <dgm:cxn modelId="{A7D104A7-A150-1448-85F0-5E99AA3FD8E0}" type="presParOf" srcId="{17063A32-3FE5-8448-A8CD-90E9CD725908}" destId="{86A366DD-DE56-7042-80F5-71AD15379984}" srcOrd="3" destOrd="0" presId="urn:microsoft.com/office/officeart/2005/8/layout/hProcess4"/>
    <dgm:cxn modelId="{FB8854C2-7976-3F49-80FB-38ECB78AE9C2}" type="presParOf" srcId="{17063A32-3FE5-8448-A8CD-90E9CD725908}" destId="{13BA4948-B5A8-874D-9E3F-F4C221800A89}" srcOrd="4" destOrd="0" presId="urn:microsoft.com/office/officeart/2005/8/layout/hProcess4"/>
    <dgm:cxn modelId="{54C6FFB3-8D8C-B14A-8967-E5137FA97F68}" type="presParOf" srcId="{DD9AB0A3-049C-7F4A-A8B4-B352887C64A5}" destId="{B4457ACB-69FD-D04A-B4D5-05D70A7E7A09}" srcOrd="1" destOrd="0" presId="urn:microsoft.com/office/officeart/2005/8/layout/hProcess4"/>
    <dgm:cxn modelId="{3D77EC4A-8F6D-3942-963E-CAE81EF16868}" type="presParOf" srcId="{DD9AB0A3-049C-7F4A-A8B4-B352887C64A5}" destId="{2FF1AE07-0714-474F-946E-B17C6C010CA3}" srcOrd="2" destOrd="0" presId="urn:microsoft.com/office/officeart/2005/8/layout/hProcess4"/>
    <dgm:cxn modelId="{CD8017F7-59C6-634E-8523-D59615F3AE50}" type="presParOf" srcId="{2FF1AE07-0714-474F-946E-B17C6C010CA3}" destId="{FFC0A50A-9904-764D-8FBB-8C8AD85D4C12}" srcOrd="0" destOrd="0" presId="urn:microsoft.com/office/officeart/2005/8/layout/hProcess4"/>
    <dgm:cxn modelId="{B29D1C16-F958-DE4E-8BF1-EDB75B3C4675}" type="presParOf" srcId="{2FF1AE07-0714-474F-946E-B17C6C010CA3}" destId="{FC542D1E-86F3-614B-8834-18CC7511A856}" srcOrd="1" destOrd="0" presId="urn:microsoft.com/office/officeart/2005/8/layout/hProcess4"/>
    <dgm:cxn modelId="{E1F78823-6606-D64D-BDEA-5AC6751077FB}" type="presParOf" srcId="{2FF1AE07-0714-474F-946E-B17C6C010CA3}" destId="{F88B4B20-B00C-C140-BD0F-E6FC9BAA1FC9}" srcOrd="2" destOrd="0" presId="urn:microsoft.com/office/officeart/2005/8/layout/hProcess4"/>
    <dgm:cxn modelId="{DE69BC9F-217E-D548-B168-C5032A035B00}" type="presParOf" srcId="{2FF1AE07-0714-474F-946E-B17C6C010CA3}" destId="{309568B5-FC56-1949-8582-7A2980E0B4B9}" srcOrd="3" destOrd="0" presId="urn:microsoft.com/office/officeart/2005/8/layout/hProcess4"/>
    <dgm:cxn modelId="{1D613F1F-B478-C74A-9940-E0F176160A81}" type="presParOf" srcId="{2FF1AE07-0714-474F-946E-B17C6C010CA3}" destId="{E833BA7D-C4B5-734B-911A-849A0231F89B}" srcOrd="4" destOrd="0" presId="urn:microsoft.com/office/officeart/2005/8/layout/hProcess4"/>
    <dgm:cxn modelId="{821C15E2-6F22-0C4B-8417-8DF2A5A245AE}" type="presParOf" srcId="{DD9AB0A3-049C-7F4A-A8B4-B352887C64A5}" destId="{6E861B38-420A-5645-9AC0-49CA61B6A72A}" srcOrd="3" destOrd="0" presId="urn:microsoft.com/office/officeart/2005/8/layout/hProcess4"/>
    <dgm:cxn modelId="{F4D9C814-DB9C-054E-BF78-D764BEF8E5F3}" type="presParOf" srcId="{DD9AB0A3-049C-7F4A-A8B4-B352887C64A5}" destId="{974C93A1-FA23-274A-A134-12288ED6F3C4}" srcOrd="4" destOrd="0" presId="urn:microsoft.com/office/officeart/2005/8/layout/hProcess4"/>
    <dgm:cxn modelId="{D7AC0802-DABC-D245-AC4A-465B79E773C2}" type="presParOf" srcId="{974C93A1-FA23-274A-A134-12288ED6F3C4}" destId="{162169A6-74CF-BB4E-AF82-FF8D1D7E2ADD}" srcOrd="0" destOrd="0" presId="urn:microsoft.com/office/officeart/2005/8/layout/hProcess4"/>
    <dgm:cxn modelId="{74EE8177-AD03-FA4B-9DC2-8723E6356E2E}" type="presParOf" srcId="{974C93A1-FA23-274A-A134-12288ED6F3C4}" destId="{1D28B196-3C96-8241-9ED1-B05EB79D3F61}" srcOrd="1" destOrd="0" presId="urn:microsoft.com/office/officeart/2005/8/layout/hProcess4"/>
    <dgm:cxn modelId="{81DA36BA-2471-5B48-8A3D-210D4283A008}" type="presParOf" srcId="{974C93A1-FA23-274A-A134-12288ED6F3C4}" destId="{FFBF470F-D427-5544-972F-59295FC13E00}" srcOrd="2" destOrd="0" presId="urn:microsoft.com/office/officeart/2005/8/layout/hProcess4"/>
    <dgm:cxn modelId="{AAB64794-140E-9944-BB07-2E8997D548A1}" type="presParOf" srcId="{974C93A1-FA23-274A-A134-12288ED6F3C4}" destId="{049E3C53-2CA3-8241-BADA-40CB3479BB94}" srcOrd="3" destOrd="0" presId="urn:microsoft.com/office/officeart/2005/8/layout/hProcess4"/>
    <dgm:cxn modelId="{51B3CEDB-EBE8-0D4D-BEC6-804910A76AEC}" type="presParOf" srcId="{974C93A1-FA23-274A-A134-12288ED6F3C4}" destId="{55F1CFA8-B606-134D-97CA-E9BC93D81BB6}" srcOrd="4" destOrd="0" presId="urn:microsoft.com/office/officeart/2005/8/layout/hProcess4"/>
    <dgm:cxn modelId="{86E0F102-0296-A54B-9F9E-4221C16FA956}" type="presParOf" srcId="{DD9AB0A3-049C-7F4A-A8B4-B352887C64A5}" destId="{52A6700A-384C-6746-8F19-5ADE2461E3AC}" srcOrd="5" destOrd="0" presId="urn:microsoft.com/office/officeart/2005/8/layout/hProcess4"/>
    <dgm:cxn modelId="{2196CC0B-9B0B-2D4D-80B6-6BB08635DE41}" type="presParOf" srcId="{DD9AB0A3-049C-7F4A-A8B4-B352887C64A5}" destId="{D5B28546-4D6C-014B-A5E2-7053F2F2A6A3}" srcOrd="6" destOrd="0" presId="urn:microsoft.com/office/officeart/2005/8/layout/hProcess4"/>
    <dgm:cxn modelId="{817FBDF3-3B41-AC4C-A6DB-BD56E570A416}" type="presParOf" srcId="{D5B28546-4D6C-014B-A5E2-7053F2F2A6A3}" destId="{BB599DED-4785-9F43-8BD9-265D2184CF2C}" srcOrd="0" destOrd="0" presId="urn:microsoft.com/office/officeart/2005/8/layout/hProcess4"/>
    <dgm:cxn modelId="{4F89FDC5-C57F-A94C-89CF-C6A81CD81DB0}" type="presParOf" srcId="{D5B28546-4D6C-014B-A5E2-7053F2F2A6A3}" destId="{D1E5ADA2-C6E9-EA42-875B-3C542A739CE4}" srcOrd="1" destOrd="0" presId="urn:microsoft.com/office/officeart/2005/8/layout/hProcess4"/>
    <dgm:cxn modelId="{F2709632-2332-9347-BD44-BB5155F8FC58}" type="presParOf" srcId="{D5B28546-4D6C-014B-A5E2-7053F2F2A6A3}" destId="{738CA2A3-4AE6-CE41-B36B-08B801AA8DB8}" srcOrd="2" destOrd="0" presId="urn:microsoft.com/office/officeart/2005/8/layout/hProcess4"/>
    <dgm:cxn modelId="{40383CCA-DB5D-4A4E-905E-D2C90F1F64FA}" type="presParOf" srcId="{D5B28546-4D6C-014B-A5E2-7053F2F2A6A3}" destId="{D5642E57-4B8F-AF4F-85BE-F96EB082B5F7}" srcOrd="3" destOrd="0" presId="urn:microsoft.com/office/officeart/2005/8/layout/hProcess4"/>
    <dgm:cxn modelId="{91826C87-087C-3F44-A686-B1EB2F807A5C}" type="presParOf" srcId="{D5B28546-4D6C-014B-A5E2-7053F2F2A6A3}" destId="{D45B1C1F-7F23-724B-BF0E-7B1B4D0CCE7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64341F-192F-F848-9CE7-8A02E1F3971C}" type="doc">
      <dgm:prSet loTypeId="urn:microsoft.com/office/officeart/2009/3/layout/CircleRelationship" loCatId="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D20B6D0-E153-1640-8CF2-5563642364AE}">
      <dgm:prSet phldrT="[Text]"/>
      <dgm:spPr/>
      <dgm:t>
        <a:bodyPr/>
        <a:lstStyle/>
        <a:p>
          <a:r>
            <a:rPr lang="zh-CN" altLang="en-US" dirty="0" smtClean="0"/>
            <a:t>私密通讯录</a:t>
          </a:r>
        </a:p>
        <a:p>
          <a:r>
            <a:rPr lang="zh-CN" altLang="en-US" dirty="0" smtClean="0"/>
            <a:t>需要通过账号密码登录，防止他人窥视</a:t>
          </a:r>
          <a:endParaRPr lang="en-US" dirty="0"/>
        </a:p>
      </dgm:t>
    </dgm:pt>
    <dgm:pt modelId="{F85B8CBA-C2D4-0047-8926-FB9974B0862A}" type="parTrans" cxnId="{66354A26-380A-8B41-8776-0FC7B4DF0D5B}">
      <dgm:prSet/>
      <dgm:spPr/>
      <dgm:t>
        <a:bodyPr/>
        <a:lstStyle/>
        <a:p>
          <a:endParaRPr lang="en-US"/>
        </a:p>
      </dgm:t>
    </dgm:pt>
    <dgm:pt modelId="{D199D9DF-0A79-D943-A0FB-D1C8BB357FA7}" type="sibTrans" cxnId="{66354A26-380A-8B41-8776-0FC7B4DF0D5B}">
      <dgm:prSet/>
      <dgm:spPr/>
      <dgm:t>
        <a:bodyPr/>
        <a:lstStyle/>
        <a:p>
          <a:endParaRPr lang="en-US"/>
        </a:p>
      </dgm:t>
    </dgm:pt>
    <dgm:pt modelId="{3374CE93-8AE5-D543-9B5A-2E72C2ED3E69}">
      <dgm:prSet phldrT="[Text]"/>
      <dgm:spPr/>
      <dgm:t>
        <a:bodyPr/>
        <a:lstStyle/>
        <a:p>
          <a:r>
            <a:rPr lang="zh-CN" altLang="en-US" dirty="0" smtClean="0"/>
            <a:t>添加</a:t>
          </a:r>
        </a:p>
        <a:p>
          <a:r>
            <a:rPr lang="zh-CN" altLang="en-US" dirty="0" smtClean="0"/>
            <a:t>联系人</a:t>
          </a:r>
          <a:endParaRPr lang="en-US" dirty="0"/>
        </a:p>
      </dgm:t>
    </dgm:pt>
    <dgm:pt modelId="{C4AF5FA7-0396-D94F-8D5C-AD0F238DFFF5}" type="parTrans" cxnId="{DC58C657-0E76-5540-9CAE-782655784E40}">
      <dgm:prSet/>
      <dgm:spPr/>
      <dgm:t>
        <a:bodyPr/>
        <a:lstStyle/>
        <a:p>
          <a:endParaRPr lang="en-US"/>
        </a:p>
      </dgm:t>
    </dgm:pt>
    <dgm:pt modelId="{9E89E108-4D82-DB4F-B291-190105173F71}" type="sibTrans" cxnId="{DC58C657-0E76-5540-9CAE-782655784E40}">
      <dgm:prSet/>
      <dgm:spPr/>
      <dgm:t>
        <a:bodyPr/>
        <a:lstStyle/>
        <a:p>
          <a:endParaRPr lang="en-US"/>
        </a:p>
      </dgm:t>
    </dgm:pt>
    <dgm:pt modelId="{83685258-364C-5946-AA70-9DF61BE06841}">
      <dgm:prSet phldrT="[Text]"/>
      <dgm:spPr/>
      <dgm:t>
        <a:bodyPr/>
        <a:lstStyle/>
        <a:p>
          <a:r>
            <a:rPr lang="zh-CN" altLang="en-US" dirty="0" smtClean="0"/>
            <a:t>他的</a:t>
          </a:r>
        </a:p>
        <a:p>
          <a:r>
            <a:rPr lang="zh-CN" altLang="en-US" dirty="0" smtClean="0"/>
            <a:t>标签</a:t>
          </a:r>
          <a:endParaRPr lang="en-US" dirty="0"/>
        </a:p>
      </dgm:t>
    </dgm:pt>
    <dgm:pt modelId="{4DBB716C-22B4-244D-AF3E-E97BC69CC997}" type="parTrans" cxnId="{EFA58084-2910-B04C-B75A-774FFE73E363}">
      <dgm:prSet/>
      <dgm:spPr/>
      <dgm:t>
        <a:bodyPr/>
        <a:lstStyle/>
        <a:p>
          <a:endParaRPr lang="en-US"/>
        </a:p>
      </dgm:t>
    </dgm:pt>
    <dgm:pt modelId="{FF9C5CCF-A6D7-0B42-B2F5-07CC81C6D14A}" type="sibTrans" cxnId="{EFA58084-2910-B04C-B75A-774FFE73E363}">
      <dgm:prSet/>
      <dgm:spPr/>
      <dgm:t>
        <a:bodyPr/>
        <a:lstStyle/>
        <a:p>
          <a:endParaRPr lang="en-US"/>
        </a:p>
      </dgm:t>
    </dgm:pt>
    <dgm:pt modelId="{FF02B708-D16A-FB49-B578-87D10D35906B}">
      <dgm:prSet/>
      <dgm:spPr/>
      <dgm:t>
        <a:bodyPr/>
        <a:lstStyle/>
        <a:p>
          <a:r>
            <a:rPr lang="zh-CN" altLang="en-US" dirty="0" smtClean="0"/>
            <a:t>编辑</a:t>
          </a:r>
        </a:p>
        <a:p>
          <a:r>
            <a:rPr lang="zh-CN" altLang="en-US" dirty="0" smtClean="0"/>
            <a:t>详情</a:t>
          </a:r>
          <a:endParaRPr lang="en-US" dirty="0"/>
        </a:p>
      </dgm:t>
    </dgm:pt>
    <dgm:pt modelId="{3DD3D009-ECCC-4B41-8CFD-3B8B865DDD6D}" type="parTrans" cxnId="{505E3FA5-5075-354F-BA12-BF65FDDE7034}">
      <dgm:prSet/>
      <dgm:spPr/>
      <dgm:t>
        <a:bodyPr/>
        <a:lstStyle/>
        <a:p>
          <a:endParaRPr lang="en-US"/>
        </a:p>
      </dgm:t>
    </dgm:pt>
    <dgm:pt modelId="{B6289C8E-01D4-0F48-A6DF-C54284F4945B}" type="sibTrans" cxnId="{505E3FA5-5075-354F-BA12-BF65FDDE7034}">
      <dgm:prSet/>
      <dgm:spPr/>
      <dgm:t>
        <a:bodyPr/>
        <a:lstStyle/>
        <a:p>
          <a:endParaRPr lang="en-US"/>
        </a:p>
      </dgm:t>
    </dgm:pt>
    <dgm:pt modelId="{336C9268-6702-8742-B130-894B7E6A77C8}" type="pres">
      <dgm:prSet presAssocID="{C864341F-192F-F848-9CE7-8A02E1F3971C}" presName="Name0" presStyleCnt="0">
        <dgm:presLayoutVars>
          <dgm:chMax val="1"/>
          <dgm:chPref val="1"/>
        </dgm:presLayoutVars>
      </dgm:prSet>
      <dgm:spPr/>
    </dgm:pt>
    <dgm:pt modelId="{2C6E8BE1-FAA1-4942-AEF0-91079CF3E605}" type="pres">
      <dgm:prSet presAssocID="{2D20B6D0-E153-1640-8CF2-5563642364AE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5A2BE27F-6917-3245-A3C4-B3293F2CED47}" type="pres">
      <dgm:prSet presAssocID="{2D20B6D0-E153-1640-8CF2-5563642364AE}" presName="Accent1" presStyleLbl="node1" presStyleIdx="0" presStyleCnt="15"/>
      <dgm:spPr/>
    </dgm:pt>
    <dgm:pt modelId="{AA89D0C5-65DD-E64E-BC92-AAD2E45685BE}" type="pres">
      <dgm:prSet presAssocID="{2D20B6D0-E153-1640-8CF2-5563642364AE}" presName="Accent2" presStyleLbl="node1" presStyleIdx="1" presStyleCnt="15"/>
      <dgm:spPr/>
    </dgm:pt>
    <dgm:pt modelId="{85E73586-5F09-324A-8DAB-005FE1C28E3C}" type="pres">
      <dgm:prSet presAssocID="{2D20B6D0-E153-1640-8CF2-5563642364AE}" presName="Accent3" presStyleLbl="node1" presStyleIdx="2" presStyleCnt="15"/>
      <dgm:spPr/>
    </dgm:pt>
    <dgm:pt modelId="{5F03F585-D3DB-1D40-BA43-89E19D832DCA}" type="pres">
      <dgm:prSet presAssocID="{2D20B6D0-E153-1640-8CF2-5563642364AE}" presName="Accent4" presStyleLbl="node1" presStyleIdx="3" presStyleCnt="15"/>
      <dgm:spPr/>
    </dgm:pt>
    <dgm:pt modelId="{40D54BF4-FB5C-F240-A55D-8F9720B44CCB}" type="pres">
      <dgm:prSet presAssocID="{2D20B6D0-E153-1640-8CF2-5563642364AE}" presName="Accent5" presStyleLbl="node1" presStyleIdx="4" presStyleCnt="15"/>
      <dgm:spPr/>
    </dgm:pt>
    <dgm:pt modelId="{BEC15978-71F7-A843-B030-559EFEFD3465}" type="pres">
      <dgm:prSet presAssocID="{2D20B6D0-E153-1640-8CF2-5563642364AE}" presName="Accent6" presStyleLbl="node1" presStyleIdx="5" presStyleCnt="15"/>
      <dgm:spPr/>
    </dgm:pt>
    <dgm:pt modelId="{B40D5E6B-5003-4F4D-9C71-D4A07BF1A1AC}" type="pres">
      <dgm:prSet presAssocID="{3374CE93-8AE5-D543-9B5A-2E72C2ED3E69}" presName="Child1" presStyleLbl="node1" presStyleIdx="6" presStyleCnt="1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D12067E-A6AF-6A4F-AFEA-1A47870B19F7}" type="pres">
      <dgm:prSet presAssocID="{3374CE93-8AE5-D543-9B5A-2E72C2ED3E69}" presName="Accent7" presStyleCnt="0"/>
      <dgm:spPr/>
    </dgm:pt>
    <dgm:pt modelId="{CDD10543-FE99-BB4E-8899-64D4718C403A}" type="pres">
      <dgm:prSet presAssocID="{3374CE93-8AE5-D543-9B5A-2E72C2ED3E69}" presName="AccentHold1" presStyleLbl="node1" presStyleIdx="7" presStyleCnt="15"/>
      <dgm:spPr/>
    </dgm:pt>
    <dgm:pt modelId="{D714D42B-6A5C-6646-ADC1-5AA819374011}" type="pres">
      <dgm:prSet presAssocID="{3374CE93-8AE5-D543-9B5A-2E72C2ED3E69}" presName="Accent8" presStyleCnt="0"/>
      <dgm:spPr/>
    </dgm:pt>
    <dgm:pt modelId="{6AFDB993-BD24-9B47-8780-183EF1433F97}" type="pres">
      <dgm:prSet presAssocID="{3374CE93-8AE5-D543-9B5A-2E72C2ED3E69}" presName="AccentHold2" presStyleLbl="node1" presStyleIdx="8" presStyleCnt="15"/>
      <dgm:spPr/>
    </dgm:pt>
    <dgm:pt modelId="{63D19736-6EBC-644C-BF4D-76A27F843AE2}" type="pres">
      <dgm:prSet presAssocID="{83685258-364C-5946-AA70-9DF61BE06841}" presName="Child2" presStyleLbl="node1" presStyleIdx="9" presStyleCnt="15">
        <dgm:presLayoutVars>
          <dgm:chMax val="0"/>
          <dgm:chPref val="0"/>
        </dgm:presLayoutVars>
      </dgm:prSet>
      <dgm:spPr/>
    </dgm:pt>
    <dgm:pt modelId="{60FE116B-14A4-344A-B698-72FA241B1E00}" type="pres">
      <dgm:prSet presAssocID="{83685258-364C-5946-AA70-9DF61BE06841}" presName="Accent9" presStyleCnt="0"/>
      <dgm:spPr/>
    </dgm:pt>
    <dgm:pt modelId="{3768369A-EFEE-1F4D-B0EE-F62EE58AE73B}" type="pres">
      <dgm:prSet presAssocID="{83685258-364C-5946-AA70-9DF61BE06841}" presName="AccentHold1" presStyleLbl="node1" presStyleIdx="10" presStyleCnt="15"/>
      <dgm:spPr/>
    </dgm:pt>
    <dgm:pt modelId="{91E35984-A3B8-8F40-ACBD-1497018F68A1}" type="pres">
      <dgm:prSet presAssocID="{83685258-364C-5946-AA70-9DF61BE06841}" presName="Accent10" presStyleCnt="0"/>
      <dgm:spPr/>
    </dgm:pt>
    <dgm:pt modelId="{062316D4-B7F9-964C-8B0F-03199B5428AF}" type="pres">
      <dgm:prSet presAssocID="{83685258-364C-5946-AA70-9DF61BE06841}" presName="AccentHold2" presStyleLbl="node1" presStyleIdx="11" presStyleCnt="15"/>
      <dgm:spPr/>
    </dgm:pt>
    <dgm:pt modelId="{C202F2CB-5B4A-3F47-8AD5-E147698FF257}" type="pres">
      <dgm:prSet presAssocID="{83685258-364C-5946-AA70-9DF61BE06841}" presName="Accent11" presStyleCnt="0"/>
      <dgm:spPr/>
    </dgm:pt>
    <dgm:pt modelId="{E89B2A00-52C1-DB47-A016-19364D1792C8}" type="pres">
      <dgm:prSet presAssocID="{83685258-364C-5946-AA70-9DF61BE06841}" presName="AccentHold3" presStyleLbl="node1" presStyleIdx="12" presStyleCnt="15"/>
      <dgm:spPr/>
    </dgm:pt>
    <dgm:pt modelId="{6A9F8434-E4A3-764A-ACC8-9B7E38CBBCFB}" type="pres">
      <dgm:prSet presAssocID="{FF02B708-D16A-FB49-B578-87D10D35906B}" presName="Child3" presStyleLbl="node1" presStyleIdx="13" presStyleCnt="15">
        <dgm:presLayoutVars>
          <dgm:chMax val="0"/>
          <dgm:chPref val="0"/>
        </dgm:presLayoutVars>
      </dgm:prSet>
      <dgm:spPr/>
    </dgm:pt>
    <dgm:pt modelId="{951BC12A-2DBF-A64B-956B-E39AB6C233A5}" type="pres">
      <dgm:prSet presAssocID="{FF02B708-D16A-FB49-B578-87D10D35906B}" presName="Accent12" presStyleCnt="0"/>
      <dgm:spPr/>
    </dgm:pt>
    <dgm:pt modelId="{4A6AAA8A-476F-3748-86D7-509EF2ECCB98}" type="pres">
      <dgm:prSet presAssocID="{FF02B708-D16A-FB49-B578-87D10D35906B}" presName="AccentHold1" presStyleLbl="node1" presStyleIdx="14" presStyleCnt="15"/>
      <dgm:spPr/>
    </dgm:pt>
  </dgm:ptLst>
  <dgm:cxnLst>
    <dgm:cxn modelId="{EFA58084-2910-B04C-B75A-774FFE73E363}" srcId="{2D20B6D0-E153-1640-8CF2-5563642364AE}" destId="{83685258-364C-5946-AA70-9DF61BE06841}" srcOrd="1" destOrd="0" parTransId="{4DBB716C-22B4-244D-AF3E-E97BC69CC997}" sibTransId="{FF9C5CCF-A6D7-0B42-B2F5-07CC81C6D14A}"/>
    <dgm:cxn modelId="{DC58C657-0E76-5540-9CAE-782655784E40}" srcId="{2D20B6D0-E153-1640-8CF2-5563642364AE}" destId="{3374CE93-8AE5-D543-9B5A-2E72C2ED3E69}" srcOrd="0" destOrd="0" parTransId="{C4AF5FA7-0396-D94F-8D5C-AD0F238DFFF5}" sibTransId="{9E89E108-4D82-DB4F-B291-190105173F71}"/>
    <dgm:cxn modelId="{CEC8BB1E-1011-054F-9DE9-06A4A67921FC}" type="presOf" srcId="{C864341F-192F-F848-9CE7-8A02E1F3971C}" destId="{336C9268-6702-8742-B130-894B7E6A77C8}" srcOrd="0" destOrd="0" presId="urn:microsoft.com/office/officeart/2009/3/layout/CircleRelationship"/>
    <dgm:cxn modelId="{66354A26-380A-8B41-8776-0FC7B4DF0D5B}" srcId="{C864341F-192F-F848-9CE7-8A02E1F3971C}" destId="{2D20B6D0-E153-1640-8CF2-5563642364AE}" srcOrd="0" destOrd="0" parTransId="{F85B8CBA-C2D4-0047-8926-FB9974B0862A}" sibTransId="{D199D9DF-0A79-D943-A0FB-D1C8BB357FA7}"/>
    <dgm:cxn modelId="{3CBE2B29-01B6-8442-9C70-B2CB8D67356E}" type="presOf" srcId="{FF02B708-D16A-FB49-B578-87D10D35906B}" destId="{6A9F8434-E4A3-764A-ACC8-9B7E38CBBCFB}" srcOrd="0" destOrd="0" presId="urn:microsoft.com/office/officeart/2009/3/layout/CircleRelationship"/>
    <dgm:cxn modelId="{FB26C2D2-E7FB-844C-A1FE-9721405E8C3B}" type="presOf" srcId="{83685258-364C-5946-AA70-9DF61BE06841}" destId="{63D19736-6EBC-644C-BF4D-76A27F843AE2}" srcOrd="0" destOrd="0" presId="urn:microsoft.com/office/officeart/2009/3/layout/CircleRelationship"/>
    <dgm:cxn modelId="{FEDDC417-299F-FD43-A164-2DA86F1E21D8}" type="presOf" srcId="{2D20B6D0-E153-1640-8CF2-5563642364AE}" destId="{2C6E8BE1-FAA1-4942-AEF0-91079CF3E605}" srcOrd="0" destOrd="0" presId="urn:microsoft.com/office/officeart/2009/3/layout/CircleRelationship"/>
    <dgm:cxn modelId="{505E3FA5-5075-354F-BA12-BF65FDDE7034}" srcId="{2D20B6D0-E153-1640-8CF2-5563642364AE}" destId="{FF02B708-D16A-FB49-B578-87D10D35906B}" srcOrd="2" destOrd="0" parTransId="{3DD3D009-ECCC-4B41-8CFD-3B8B865DDD6D}" sibTransId="{B6289C8E-01D4-0F48-A6DF-C54284F4945B}"/>
    <dgm:cxn modelId="{58DB2317-D1BC-B54C-AA17-2C5B09280361}" type="presOf" srcId="{3374CE93-8AE5-D543-9B5A-2E72C2ED3E69}" destId="{B40D5E6B-5003-4F4D-9C71-D4A07BF1A1AC}" srcOrd="0" destOrd="0" presId="urn:microsoft.com/office/officeart/2009/3/layout/CircleRelationship"/>
    <dgm:cxn modelId="{A489912E-B775-1E42-BFC9-E5EB437C7BDB}" type="presParOf" srcId="{336C9268-6702-8742-B130-894B7E6A77C8}" destId="{2C6E8BE1-FAA1-4942-AEF0-91079CF3E605}" srcOrd="0" destOrd="0" presId="urn:microsoft.com/office/officeart/2009/3/layout/CircleRelationship"/>
    <dgm:cxn modelId="{528C33F9-D0F6-4547-BEE6-FDF4DAA2350A}" type="presParOf" srcId="{336C9268-6702-8742-B130-894B7E6A77C8}" destId="{5A2BE27F-6917-3245-A3C4-B3293F2CED47}" srcOrd="1" destOrd="0" presId="urn:microsoft.com/office/officeart/2009/3/layout/CircleRelationship"/>
    <dgm:cxn modelId="{B7E4A129-50C5-9A4F-BA5E-7B4B11A2F675}" type="presParOf" srcId="{336C9268-6702-8742-B130-894B7E6A77C8}" destId="{AA89D0C5-65DD-E64E-BC92-AAD2E45685BE}" srcOrd="2" destOrd="0" presId="urn:microsoft.com/office/officeart/2009/3/layout/CircleRelationship"/>
    <dgm:cxn modelId="{59179DCD-25F4-3A4A-96F9-DD461416E553}" type="presParOf" srcId="{336C9268-6702-8742-B130-894B7E6A77C8}" destId="{85E73586-5F09-324A-8DAB-005FE1C28E3C}" srcOrd="3" destOrd="0" presId="urn:microsoft.com/office/officeart/2009/3/layout/CircleRelationship"/>
    <dgm:cxn modelId="{60F08E77-3B33-5D43-B523-D2D1100D71FB}" type="presParOf" srcId="{336C9268-6702-8742-B130-894B7E6A77C8}" destId="{5F03F585-D3DB-1D40-BA43-89E19D832DCA}" srcOrd="4" destOrd="0" presId="urn:microsoft.com/office/officeart/2009/3/layout/CircleRelationship"/>
    <dgm:cxn modelId="{36A99F90-162C-0A4A-959B-DF59A7072CC8}" type="presParOf" srcId="{336C9268-6702-8742-B130-894B7E6A77C8}" destId="{40D54BF4-FB5C-F240-A55D-8F9720B44CCB}" srcOrd="5" destOrd="0" presId="urn:microsoft.com/office/officeart/2009/3/layout/CircleRelationship"/>
    <dgm:cxn modelId="{9978FD59-3EBF-FC4C-9FF3-27C9E3F61C00}" type="presParOf" srcId="{336C9268-6702-8742-B130-894B7E6A77C8}" destId="{BEC15978-71F7-A843-B030-559EFEFD3465}" srcOrd="6" destOrd="0" presId="urn:microsoft.com/office/officeart/2009/3/layout/CircleRelationship"/>
    <dgm:cxn modelId="{059A18E4-469B-2044-9CB7-45BBD7FE8F84}" type="presParOf" srcId="{336C9268-6702-8742-B130-894B7E6A77C8}" destId="{B40D5E6B-5003-4F4D-9C71-D4A07BF1A1AC}" srcOrd="7" destOrd="0" presId="urn:microsoft.com/office/officeart/2009/3/layout/CircleRelationship"/>
    <dgm:cxn modelId="{9DBA1AC5-A48B-A544-AD14-EA02E435060E}" type="presParOf" srcId="{336C9268-6702-8742-B130-894B7E6A77C8}" destId="{CD12067E-A6AF-6A4F-AFEA-1A47870B19F7}" srcOrd="8" destOrd="0" presId="urn:microsoft.com/office/officeart/2009/3/layout/CircleRelationship"/>
    <dgm:cxn modelId="{6EFC203D-4D59-AB4A-8A70-5F53BCEB6AD6}" type="presParOf" srcId="{CD12067E-A6AF-6A4F-AFEA-1A47870B19F7}" destId="{CDD10543-FE99-BB4E-8899-64D4718C403A}" srcOrd="0" destOrd="0" presId="urn:microsoft.com/office/officeart/2009/3/layout/CircleRelationship"/>
    <dgm:cxn modelId="{95111779-7426-6C49-897F-7A5684738C84}" type="presParOf" srcId="{336C9268-6702-8742-B130-894B7E6A77C8}" destId="{D714D42B-6A5C-6646-ADC1-5AA819374011}" srcOrd="9" destOrd="0" presId="urn:microsoft.com/office/officeart/2009/3/layout/CircleRelationship"/>
    <dgm:cxn modelId="{A8CCD7F3-C907-5943-895F-11E56277E241}" type="presParOf" srcId="{D714D42B-6A5C-6646-ADC1-5AA819374011}" destId="{6AFDB993-BD24-9B47-8780-183EF1433F97}" srcOrd="0" destOrd="0" presId="urn:microsoft.com/office/officeart/2009/3/layout/CircleRelationship"/>
    <dgm:cxn modelId="{9F849484-F313-A44C-AE6B-6DDA3855A068}" type="presParOf" srcId="{336C9268-6702-8742-B130-894B7E6A77C8}" destId="{63D19736-6EBC-644C-BF4D-76A27F843AE2}" srcOrd="10" destOrd="0" presId="urn:microsoft.com/office/officeart/2009/3/layout/CircleRelationship"/>
    <dgm:cxn modelId="{8CBB3B20-9B9D-DE49-A122-52B3AB5AC5D2}" type="presParOf" srcId="{336C9268-6702-8742-B130-894B7E6A77C8}" destId="{60FE116B-14A4-344A-B698-72FA241B1E00}" srcOrd="11" destOrd="0" presId="urn:microsoft.com/office/officeart/2009/3/layout/CircleRelationship"/>
    <dgm:cxn modelId="{7C8A6CA0-C045-9D4B-8DE1-A5492BF51FCA}" type="presParOf" srcId="{60FE116B-14A4-344A-B698-72FA241B1E00}" destId="{3768369A-EFEE-1F4D-B0EE-F62EE58AE73B}" srcOrd="0" destOrd="0" presId="urn:microsoft.com/office/officeart/2009/3/layout/CircleRelationship"/>
    <dgm:cxn modelId="{D2485DA1-B4ED-AF44-9DB4-1759F46D4F7B}" type="presParOf" srcId="{336C9268-6702-8742-B130-894B7E6A77C8}" destId="{91E35984-A3B8-8F40-ACBD-1497018F68A1}" srcOrd="12" destOrd="0" presId="urn:microsoft.com/office/officeart/2009/3/layout/CircleRelationship"/>
    <dgm:cxn modelId="{E537C8C7-3684-214E-8783-4AC5B031D4DE}" type="presParOf" srcId="{91E35984-A3B8-8F40-ACBD-1497018F68A1}" destId="{062316D4-B7F9-964C-8B0F-03199B5428AF}" srcOrd="0" destOrd="0" presId="urn:microsoft.com/office/officeart/2009/3/layout/CircleRelationship"/>
    <dgm:cxn modelId="{3AD0716D-F2FB-CD49-8997-DEE73BB11F0A}" type="presParOf" srcId="{336C9268-6702-8742-B130-894B7E6A77C8}" destId="{C202F2CB-5B4A-3F47-8AD5-E147698FF257}" srcOrd="13" destOrd="0" presId="urn:microsoft.com/office/officeart/2009/3/layout/CircleRelationship"/>
    <dgm:cxn modelId="{56F9B81A-E98B-1343-8A85-9FF1B7340978}" type="presParOf" srcId="{C202F2CB-5B4A-3F47-8AD5-E147698FF257}" destId="{E89B2A00-52C1-DB47-A016-19364D1792C8}" srcOrd="0" destOrd="0" presId="urn:microsoft.com/office/officeart/2009/3/layout/CircleRelationship"/>
    <dgm:cxn modelId="{77AABB58-BBE5-AC49-BE3F-468087CC8311}" type="presParOf" srcId="{336C9268-6702-8742-B130-894B7E6A77C8}" destId="{6A9F8434-E4A3-764A-ACC8-9B7E38CBBCFB}" srcOrd="14" destOrd="0" presId="urn:microsoft.com/office/officeart/2009/3/layout/CircleRelationship"/>
    <dgm:cxn modelId="{3AD27E08-A519-E149-ADA4-C00E8D8FA042}" type="presParOf" srcId="{336C9268-6702-8742-B130-894B7E6A77C8}" destId="{951BC12A-2DBF-A64B-956B-E39AB6C233A5}" srcOrd="15" destOrd="0" presId="urn:microsoft.com/office/officeart/2009/3/layout/CircleRelationship"/>
    <dgm:cxn modelId="{FDAB6E72-8345-7541-B00E-69EB9B7308DE}" type="presParOf" srcId="{951BC12A-2DBF-A64B-956B-E39AB6C233A5}" destId="{4A6AAA8A-476F-3748-86D7-509EF2ECCB98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CDC27-413C-B740-B6DB-ECD669202110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FA1E2B-485D-EF48-A381-0986A22D2F76}">
      <dgm:prSet phldrT="[Text]"/>
      <dgm:spPr/>
      <dgm:t>
        <a:bodyPr/>
        <a:lstStyle/>
        <a:p>
          <a:r>
            <a:rPr lang="en-US" dirty="0" err="1" smtClean="0"/>
            <a:t>NSBundle</a:t>
          </a:r>
          <a:endParaRPr lang="en-US" dirty="0"/>
        </a:p>
      </dgm:t>
    </dgm:pt>
    <dgm:pt modelId="{D9BF2363-93E3-4E4E-A41B-8942DB915748}" type="parTrans" cxnId="{9C7625AF-E798-C443-B336-C28375239779}">
      <dgm:prSet/>
      <dgm:spPr/>
      <dgm:t>
        <a:bodyPr/>
        <a:lstStyle/>
        <a:p>
          <a:endParaRPr lang="en-US"/>
        </a:p>
      </dgm:t>
    </dgm:pt>
    <dgm:pt modelId="{1E6C9746-C05E-D547-ACF9-2455BCF8AEF3}" type="sibTrans" cxnId="{9C7625AF-E798-C443-B336-C28375239779}">
      <dgm:prSet/>
      <dgm:spPr/>
      <dgm:t>
        <a:bodyPr/>
        <a:lstStyle/>
        <a:p>
          <a:endParaRPr lang="en-US"/>
        </a:p>
      </dgm:t>
    </dgm:pt>
    <dgm:pt modelId="{E6123EA5-FDF5-ED41-A814-BB7A4895F4EC}">
      <dgm:prSet phldrT="[Text]"/>
      <dgm:spPr/>
      <dgm:t>
        <a:bodyPr/>
        <a:lstStyle/>
        <a:p>
          <a:r>
            <a:rPr lang="zh-CN" altLang="en-US" dirty="0" smtClean="0"/>
            <a:t>利用</a:t>
          </a:r>
          <a:r>
            <a:rPr lang="en-US" altLang="zh-CN" dirty="0" err="1" smtClean="0"/>
            <a:t>mainBundle</a:t>
          </a:r>
          <a:r>
            <a:rPr lang="zh-CN" altLang="en-US" dirty="0" smtClean="0"/>
            <a:t>访问软件资源包中的资源</a:t>
          </a:r>
          <a:endParaRPr lang="en-US" dirty="0"/>
        </a:p>
      </dgm:t>
    </dgm:pt>
    <dgm:pt modelId="{CD92A1BE-0D54-5541-AB74-E0D0F338FA12}" type="parTrans" cxnId="{D3B88DAB-ACE7-F241-A41C-3CF4B394479B}">
      <dgm:prSet/>
      <dgm:spPr/>
      <dgm:t>
        <a:bodyPr/>
        <a:lstStyle/>
        <a:p>
          <a:endParaRPr lang="en-US"/>
        </a:p>
      </dgm:t>
    </dgm:pt>
    <dgm:pt modelId="{4D6D7312-8C46-8C4B-A1F3-0AFC5FD07724}" type="sibTrans" cxnId="{D3B88DAB-ACE7-F241-A41C-3CF4B394479B}">
      <dgm:prSet/>
      <dgm:spPr/>
      <dgm:t>
        <a:bodyPr/>
        <a:lstStyle/>
        <a:p>
          <a:endParaRPr lang="en-US"/>
        </a:p>
      </dgm:t>
    </dgm:pt>
    <dgm:pt modelId="{2C886F74-05C4-0C4E-823E-AAF6DF26CB62}">
      <dgm:prSet phldrT="[Text]"/>
      <dgm:spPr/>
      <dgm:t>
        <a:bodyPr/>
        <a:lstStyle/>
        <a:p>
          <a:r>
            <a:rPr lang="zh-CN" altLang="en-US" dirty="0" smtClean="0"/>
            <a:t>模拟器应用程序的安装路径</a:t>
          </a:r>
          <a:endParaRPr lang="en-US" dirty="0"/>
        </a:p>
      </dgm:t>
    </dgm:pt>
    <dgm:pt modelId="{064F0849-E6DC-304F-8F62-4655EC83A781}" type="parTrans" cxnId="{BED2F61C-DDF3-0444-BF8C-FCDF961E8AF2}">
      <dgm:prSet/>
      <dgm:spPr/>
      <dgm:t>
        <a:bodyPr/>
        <a:lstStyle/>
        <a:p>
          <a:endParaRPr lang="en-US"/>
        </a:p>
      </dgm:t>
    </dgm:pt>
    <dgm:pt modelId="{6CC44394-CC55-8C46-B80B-66A8B4886A5C}" type="sibTrans" cxnId="{BED2F61C-DDF3-0444-BF8C-FCDF961E8AF2}">
      <dgm:prSet/>
      <dgm:spPr/>
      <dgm:t>
        <a:bodyPr/>
        <a:lstStyle/>
        <a:p>
          <a:endParaRPr lang="en-US"/>
        </a:p>
      </dgm:t>
    </dgm:pt>
    <dgm:pt modelId="{3D5FB03D-24AC-964D-A7A1-513B3CA6DA68}">
      <dgm:prSet phldrT="[Text]"/>
      <dgm:spPr/>
      <dgm:t>
        <a:bodyPr/>
        <a:lstStyle/>
        <a:p>
          <a:r>
            <a:rPr lang="en-US" altLang="zh-CN" dirty="0" smtClean="0"/>
            <a:t>iOS</a:t>
          </a:r>
          <a:r>
            <a:rPr lang="zh-CN" altLang="en-US" dirty="0" smtClean="0"/>
            <a:t>的渐变</a:t>
          </a:r>
          <a:endParaRPr lang="en-US" dirty="0"/>
        </a:p>
      </dgm:t>
    </dgm:pt>
    <dgm:pt modelId="{2B991CC3-A82B-034D-B53B-DF509F7DCD50}" type="parTrans" cxnId="{346AF6ED-1F66-904E-9CD2-9FEB6EBF732E}">
      <dgm:prSet/>
      <dgm:spPr/>
      <dgm:t>
        <a:bodyPr/>
        <a:lstStyle/>
        <a:p>
          <a:endParaRPr lang="en-US"/>
        </a:p>
      </dgm:t>
    </dgm:pt>
    <dgm:pt modelId="{87517F70-28B9-6846-A18D-14D85A0E0DAD}" type="sibTrans" cxnId="{346AF6ED-1F66-904E-9CD2-9FEB6EBF732E}">
      <dgm:prSet/>
      <dgm:spPr/>
      <dgm:t>
        <a:bodyPr/>
        <a:lstStyle/>
        <a:p>
          <a:endParaRPr lang="en-US"/>
        </a:p>
      </dgm:t>
    </dgm:pt>
    <dgm:pt modelId="{304F99FA-5FE4-DD4E-808E-0F4BB7B85E76}">
      <dgm:prSet phldrT="[Text]"/>
      <dgm:spPr/>
      <dgm:t>
        <a:bodyPr/>
        <a:lstStyle/>
        <a:p>
          <a:r>
            <a:rPr lang="zh-CN" altLang="en-US" dirty="0" smtClean="0"/>
            <a:t>头尾式</a:t>
          </a:r>
          <a:endParaRPr lang="en-US" dirty="0"/>
        </a:p>
      </dgm:t>
    </dgm:pt>
    <dgm:pt modelId="{52DD10B0-E33D-AA48-8425-96A6B23EA268}" type="parTrans" cxnId="{019D198B-3375-4E45-BF99-5347B1BC2E58}">
      <dgm:prSet/>
      <dgm:spPr/>
      <dgm:t>
        <a:bodyPr/>
        <a:lstStyle/>
        <a:p>
          <a:endParaRPr lang="en-US"/>
        </a:p>
      </dgm:t>
    </dgm:pt>
    <dgm:pt modelId="{A30D44BD-4DE7-364F-89CB-92C4F09D5C8D}" type="sibTrans" cxnId="{019D198B-3375-4E45-BF99-5347B1BC2E58}">
      <dgm:prSet/>
      <dgm:spPr/>
      <dgm:t>
        <a:bodyPr/>
        <a:lstStyle/>
        <a:p>
          <a:endParaRPr lang="en-US"/>
        </a:p>
      </dgm:t>
    </dgm:pt>
    <dgm:pt modelId="{FDEBE15B-1DE3-AC42-A6E2-A671CA4A79FF}">
      <dgm:prSet phldrT="[Text]"/>
      <dgm:spPr/>
      <dgm:t>
        <a:bodyPr/>
        <a:lstStyle/>
        <a:p>
          <a:r>
            <a:rPr lang="en-US" dirty="0" err="1" smtClean="0"/>
            <a:t>Block式</a:t>
          </a:r>
          <a:endParaRPr lang="en-US" dirty="0"/>
        </a:p>
      </dgm:t>
    </dgm:pt>
    <dgm:pt modelId="{18A290FD-6FE6-CA4E-B686-1B012F49C72B}" type="parTrans" cxnId="{5D07F1C1-0644-6346-AE1F-5401F49FF544}">
      <dgm:prSet/>
      <dgm:spPr/>
      <dgm:t>
        <a:bodyPr/>
        <a:lstStyle/>
        <a:p>
          <a:endParaRPr lang="en-US"/>
        </a:p>
      </dgm:t>
    </dgm:pt>
    <dgm:pt modelId="{06D5AAF8-77EE-4F41-919D-3C560386793A}" type="sibTrans" cxnId="{5D07F1C1-0644-6346-AE1F-5401F49FF544}">
      <dgm:prSet/>
      <dgm:spPr/>
      <dgm:t>
        <a:bodyPr/>
        <a:lstStyle/>
        <a:p>
          <a:endParaRPr lang="en-US"/>
        </a:p>
      </dgm:t>
    </dgm:pt>
    <dgm:pt modelId="{C1806ABB-C920-B94B-B9F8-52496C92FF24}">
      <dgm:prSet phldrT="[Text]"/>
      <dgm:spPr/>
      <dgm:t>
        <a:bodyPr/>
        <a:lstStyle/>
        <a:p>
          <a:r>
            <a:rPr lang="zh-CN" altLang="en-US" dirty="0" smtClean="0"/>
            <a:t>模型</a:t>
          </a:r>
          <a:endParaRPr lang="en-US" dirty="0"/>
        </a:p>
      </dgm:t>
    </dgm:pt>
    <dgm:pt modelId="{808BFB53-FA16-874D-82A6-61EE364B08BE}" type="parTrans" cxnId="{E9A13BD0-F2FA-1A4C-8411-7F3BE2F2AAED}">
      <dgm:prSet/>
      <dgm:spPr/>
      <dgm:t>
        <a:bodyPr/>
        <a:lstStyle/>
        <a:p>
          <a:endParaRPr lang="en-US"/>
        </a:p>
      </dgm:t>
    </dgm:pt>
    <dgm:pt modelId="{F5555B66-784C-7241-A555-17450E9DA64B}" type="sibTrans" cxnId="{E9A13BD0-F2FA-1A4C-8411-7F3BE2F2AAED}">
      <dgm:prSet/>
      <dgm:spPr/>
      <dgm:t>
        <a:bodyPr/>
        <a:lstStyle/>
        <a:p>
          <a:endParaRPr lang="en-US"/>
        </a:p>
      </dgm:t>
    </dgm:pt>
    <dgm:pt modelId="{701C5D1B-0B73-A342-A598-22B6D5086A7B}">
      <dgm:prSet phldrT="[Text]"/>
      <dgm:spPr/>
      <dgm:t>
        <a:bodyPr/>
        <a:lstStyle/>
        <a:p>
          <a:r>
            <a:rPr lang="zh-CN" altLang="en-US" dirty="0" smtClean="0"/>
            <a:t>存储数据，继承于</a:t>
          </a:r>
          <a:r>
            <a:rPr lang="en-US" altLang="zh-CN" dirty="0" err="1" smtClean="0"/>
            <a:t>NSObjec</a:t>
          </a:r>
          <a:endParaRPr lang="en-US" dirty="0"/>
        </a:p>
      </dgm:t>
    </dgm:pt>
    <dgm:pt modelId="{10BF5592-F1D1-FB4D-BD3F-3C2E0AA70776}" type="parTrans" cxnId="{F68D5359-D990-A94E-9903-702AE0EBA754}">
      <dgm:prSet/>
      <dgm:spPr/>
      <dgm:t>
        <a:bodyPr/>
        <a:lstStyle/>
        <a:p>
          <a:endParaRPr lang="en-US"/>
        </a:p>
      </dgm:t>
    </dgm:pt>
    <dgm:pt modelId="{23718AE3-DC27-124F-8F0F-91EE7680F8DC}" type="sibTrans" cxnId="{F68D5359-D990-A94E-9903-702AE0EBA754}">
      <dgm:prSet/>
      <dgm:spPr/>
      <dgm:t>
        <a:bodyPr/>
        <a:lstStyle/>
        <a:p>
          <a:endParaRPr lang="en-US"/>
        </a:p>
      </dgm:t>
    </dgm:pt>
    <dgm:pt modelId="{E8A45F89-108D-3F40-A695-2795E24C6A08}">
      <dgm:prSet phldrT="[Text]"/>
      <dgm:spPr/>
      <dgm:t>
        <a:bodyPr/>
        <a:lstStyle/>
        <a:p>
          <a:r>
            <a:rPr lang="zh-CN" altLang="en-US" dirty="0" smtClean="0"/>
            <a:t>模型类：用于存储数据的类</a:t>
          </a:r>
          <a:endParaRPr lang="en-US" dirty="0"/>
        </a:p>
      </dgm:t>
    </dgm:pt>
    <dgm:pt modelId="{9BCDE996-036E-8249-9BDD-2F041D313DEB}" type="parTrans" cxnId="{B0C6F011-49A2-074E-B08B-1041E6805A6A}">
      <dgm:prSet/>
      <dgm:spPr/>
      <dgm:t>
        <a:bodyPr/>
        <a:lstStyle/>
        <a:p>
          <a:endParaRPr lang="en-US"/>
        </a:p>
      </dgm:t>
    </dgm:pt>
    <dgm:pt modelId="{8F8ADBF5-5EB0-554F-9B3F-FDCA93BF9B0A}" type="sibTrans" cxnId="{B0C6F011-49A2-074E-B08B-1041E6805A6A}">
      <dgm:prSet/>
      <dgm:spPr/>
      <dgm:t>
        <a:bodyPr/>
        <a:lstStyle/>
        <a:p>
          <a:endParaRPr lang="en-US"/>
        </a:p>
      </dgm:t>
    </dgm:pt>
    <dgm:pt modelId="{041C192A-E719-FD45-B5DA-177856C3D36B}" type="pres">
      <dgm:prSet presAssocID="{3CBCDC27-413C-B740-B6DB-ECD669202110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FE57D57-5B78-F340-BB26-4B95D0F4C63D}" type="pres">
      <dgm:prSet presAssocID="{3CBCDC27-413C-B740-B6DB-ECD669202110}" presName="cycle" presStyleCnt="0"/>
      <dgm:spPr/>
    </dgm:pt>
    <dgm:pt modelId="{AD700E62-5ECE-9B43-9897-AFA6D0F9219C}" type="pres">
      <dgm:prSet presAssocID="{3CBCDC27-413C-B740-B6DB-ECD669202110}" presName="centerShape" presStyleCnt="0"/>
      <dgm:spPr/>
    </dgm:pt>
    <dgm:pt modelId="{6D479A64-FD2C-684C-A347-CD3EA15ADCA9}" type="pres">
      <dgm:prSet presAssocID="{3CBCDC27-413C-B740-B6DB-ECD669202110}" presName="connSite" presStyleLbl="node1" presStyleIdx="0" presStyleCnt="4"/>
      <dgm:spPr/>
    </dgm:pt>
    <dgm:pt modelId="{241A7A0E-53CD-FB48-9A07-9F03B81CDDDE}" type="pres">
      <dgm:prSet presAssocID="{3CBCDC27-413C-B740-B6DB-ECD669202110}" presName="visible" presStyleLbl="nod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" t="-24550" r="-2630" b="-60732"/>
          </a:stretch>
        </a:blipFill>
      </dgm:spPr>
    </dgm:pt>
    <dgm:pt modelId="{B541C9D8-AABD-8643-8482-82A15B5A88E9}" type="pres">
      <dgm:prSet presAssocID="{D9BF2363-93E3-4E4E-A41B-8942DB915748}" presName="Name25" presStyleLbl="parChTrans1D1" presStyleIdx="0" presStyleCnt="3"/>
      <dgm:spPr/>
    </dgm:pt>
    <dgm:pt modelId="{42BDD0AB-F0CC-3648-8C25-64E776788AE8}" type="pres">
      <dgm:prSet presAssocID="{D1FA1E2B-485D-EF48-A381-0986A22D2F76}" presName="node" presStyleCnt="0"/>
      <dgm:spPr/>
    </dgm:pt>
    <dgm:pt modelId="{C1C56391-F446-874D-9FDA-2C088D2289CF}" type="pres">
      <dgm:prSet presAssocID="{D1FA1E2B-485D-EF48-A381-0986A22D2F76}" presName="parentNode" presStyleLbl="node1" presStyleIdx="1" presStyleCnt="4" custScaleX="10868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E117B-E729-4F43-9629-1EB5F421B0ED}" type="pres">
      <dgm:prSet presAssocID="{D1FA1E2B-485D-EF48-A381-0986A22D2F76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13F9A-C1C1-7D42-9EFC-E7C6BF9A814F}" type="pres">
      <dgm:prSet presAssocID="{2B991CC3-A82B-034D-B53B-DF509F7DCD50}" presName="Name25" presStyleLbl="parChTrans1D1" presStyleIdx="1" presStyleCnt="3"/>
      <dgm:spPr/>
    </dgm:pt>
    <dgm:pt modelId="{230DC467-00DF-0342-A36C-735B5FD06D3D}" type="pres">
      <dgm:prSet presAssocID="{3D5FB03D-24AC-964D-A7A1-513B3CA6DA68}" presName="node" presStyleCnt="0"/>
      <dgm:spPr/>
    </dgm:pt>
    <dgm:pt modelId="{38864D9B-7ECD-4B4A-AC72-5CBA0551A81B}" type="pres">
      <dgm:prSet presAssocID="{3D5FB03D-24AC-964D-A7A1-513B3CA6DA68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4FC38-275D-364D-9333-CA4E84CA960A}" type="pres">
      <dgm:prSet presAssocID="{3D5FB03D-24AC-964D-A7A1-513B3CA6DA68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188025-C5DD-744F-A0C8-3FA1F6E9D16D}" type="pres">
      <dgm:prSet presAssocID="{808BFB53-FA16-874D-82A6-61EE364B08BE}" presName="Name25" presStyleLbl="parChTrans1D1" presStyleIdx="2" presStyleCnt="3"/>
      <dgm:spPr/>
    </dgm:pt>
    <dgm:pt modelId="{19073229-0108-E942-B0B5-06CC1C092B50}" type="pres">
      <dgm:prSet presAssocID="{C1806ABB-C920-B94B-B9F8-52496C92FF24}" presName="node" presStyleCnt="0"/>
      <dgm:spPr/>
    </dgm:pt>
    <dgm:pt modelId="{9837DF52-1377-884F-B946-794FE4F1868C}" type="pres">
      <dgm:prSet presAssocID="{C1806ABB-C920-B94B-B9F8-52496C92FF24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4CBC00FF-724C-B84B-A1F7-D82245ABE77D}" type="pres">
      <dgm:prSet presAssocID="{C1806ABB-C920-B94B-B9F8-52496C92FF24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E18DD-AF75-904A-AF29-F99E231C1335}" type="presOf" srcId="{808BFB53-FA16-874D-82A6-61EE364B08BE}" destId="{C4188025-C5DD-744F-A0C8-3FA1F6E9D16D}" srcOrd="0" destOrd="0" presId="urn:microsoft.com/office/officeart/2005/8/layout/radial2"/>
    <dgm:cxn modelId="{0CCE2B6D-0A32-CE4B-88D8-7559F6686597}" type="presOf" srcId="{E6123EA5-FDF5-ED41-A814-BB7A4895F4EC}" destId="{BD1E117B-E729-4F43-9629-1EB5F421B0ED}" srcOrd="0" destOrd="0" presId="urn:microsoft.com/office/officeart/2005/8/layout/radial2"/>
    <dgm:cxn modelId="{36AFFF56-11B9-894B-A2A6-46D085E8DCDF}" type="presOf" srcId="{3CBCDC27-413C-B740-B6DB-ECD669202110}" destId="{041C192A-E719-FD45-B5DA-177856C3D36B}" srcOrd="0" destOrd="0" presId="urn:microsoft.com/office/officeart/2005/8/layout/radial2"/>
    <dgm:cxn modelId="{7E68A5D4-D9FF-254F-93EC-D67A863E0EDB}" type="presOf" srcId="{D1FA1E2B-485D-EF48-A381-0986A22D2F76}" destId="{C1C56391-F446-874D-9FDA-2C088D2289CF}" srcOrd="0" destOrd="0" presId="urn:microsoft.com/office/officeart/2005/8/layout/radial2"/>
    <dgm:cxn modelId="{346AF6ED-1F66-904E-9CD2-9FEB6EBF732E}" srcId="{3CBCDC27-413C-B740-B6DB-ECD669202110}" destId="{3D5FB03D-24AC-964D-A7A1-513B3CA6DA68}" srcOrd="1" destOrd="0" parTransId="{2B991CC3-A82B-034D-B53B-DF509F7DCD50}" sibTransId="{87517F70-28B9-6846-A18D-14D85A0E0DAD}"/>
    <dgm:cxn modelId="{9C7625AF-E798-C443-B336-C28375239779}" srcId="{3CBCDC27-413C-B740-B6DB-ECD669202110}" destId="{D1FA1E2B-485D-EF48-A381-0986A22D2F76}" srcOrd="0" destOrd="0" parTransId="{D9BF2363-93E3-4E4E-A41B-8942DB915748}" sibTransId="{1E6C9746-C05E-D547-ACF9-2455BCF8AEF3}"/>
    <dgm:cxn modelId="{F3B7EF19-F0F3-AB4C-973F-30A58F875B96}" type="presOf" srcId="{C1806ABB-C920-B94B-B9F8-52496C92FF24}" destId="{9837DF52-1377-884F-B946-794FE4F1868C}" srcOrd="0" destOrd="0" presId="urn:microsoft.com/office/officeart/2005/8/layout/radial2"/>
    <dgm:cxn modelId="{C30772C3-C541-E849-AAB8-325AC6BB6338}" type="presOf" srcId="{D9BF2363-93E3-4E4E-A41B-8942DB915748}" destId="{B541C9D8-AABD-8643-8482-82A15B5A88E9}" srcOrd="0" destOrd="0" presId="urn:microsoft.com/office/officeart/2005/8/layout/radial2"/>
    <dgm:cxn modelId="{F3AF79E4-B9A4-174E-A545-40D71331B283}" type="presOf" srcId="{701C5D1B-0B73-A342-A598-22B6D5086A7B}" destId="{4CBC00FF-724C-B84B-A1F7-D82245ABE77D}" srcOrd="0" destOrd="0" presId="urn:microsoft.com/office/officeart/2005/8/layout/radial2"/>
    <dgm:cxn modelId="{F68D5359-D990-A94E-9903-702AE0EBA754}" srcId="{C1806ABB-C920-B94B-B9F8-52496C92FF24}" destId="{701C5D1B-0B73-A342-A598-22B6D5086A7B}" srcOrd="0" destOrd="0" parTransId="{10BF5592-F1D1-FB4D-BD3F-3C2E0AA70776}" sibTransId="{23718AE3-DC27-124F-8F0F-91EE7680F8DC}"/>
    <dgm:cxn modelId="{394B543C-8BD0-8545-B78C-6DE8AA9337AD}" type="presOf" srcId="{3D5FB03D-24AC-964D-A7A1-513B3CA6DA68}" destId="{38864D9B-7ECD-4B4A-AC72-5CBA0551A81B}" srcOrd="0" destOrd="0" presId="urn:microsoft.com/office/officeart/2005/8/layout/radial2"/>
    <dgm:cxn modelId="{BED2F61C-DDF3-0444-BF8C-FCDF961E8AF2}" srcId="{D1FA1E2B-485D-EF48-A381-0986A22D2F76}" destId="{2C886F74-05C4-0C4E-823E-AAF6DF26CB62}" srcOrd="1" destOrd="0" parTransId="{064F0849-E6DC-304F-8F62-4655EC83A781}" sibTransId="{6CC44394-CC55-8C46-B80B-66A8B4886A5C}"/>
    <dgm:cxn modelId="{019D198B-3375-4E45-BF99-5347B1BC2E58}" srcId="{3D5FB03D-24AC-964D-A7A1-513B3CA6DA68}" destId="{304F99FA-5FE4-DD4E-808E-0F4BB7B85E76}" srcOrd="0" destOrd="0" parTransId="{52DD10B0-E33D-AA48-8425-96A6B23EA268}" sibTransId="{A30D44BD-4DE7-364F-89CB-92C4F09D5C8D}"/>
    <dgm:cxn modelId="{319A2D3E-F460-2947-BF0A-D734AEFC1FBF}" type="presOf" srcId="{FDEBE15B-1DE3-AC42-A6E2-A671CA4A79FF}" destId="{B674FC38-275D-364D-9333-CA4E84CA960A}" srcOrd="0" destOrd="1" presId="urn:microsoft.com/office/officeart/2005/8/layout/radial2"/>
    <dgm:cxn modelId="{8FE357B9-C6CB-174F-AAFB-4BB29B708CAE}" type="presOf" srcId="{2B991CC3-A82B-034D-B53B-DF509F7DCD50}" destId="{BFE13F9A-C1C1-7D42-9EFC-E7C6BF9A814F}" srcOrd="0" destOrd="0" presId="urn:microsoft.com/office/officeart/2005/8/layout/radial2"/>
    <dgm:cxn modelId="{71F4CD43-B065-264A-B49F-64A9CEA1E684}" type="presOf" srcId="{304F99FA-5FE4-DD4E-808E-0F4BB7B85E76}" destId="{B674FC38-275D-364D-9333-CA4E84CA960A}" srcOrd="0" destOrd="0" presId="urn:microsoft.com/office/officeart/2005/8/layout/radial2"/>
    <dgm:cxn modelId="{B0C6F011-49A2-074E-B08B-1041E6805A6A}" srcId="{C1806ABB-C920-B94B-B9F8-52496C92FF24}" destId="{E8A45F89-108D-3F40-A695-2795E24C6A08}" srcOrd="1" destOrd="0" parTransId="{9BCDE996-036E-8249-9BDD-2F041D313DEB}" sibTransId="{8F8ADBF5-5EB0-554F-9B3F-FDCA93BF9B0A}"/>
    <dgm:cxn modelId="{D750BEBE-D4E3-734F-9ADF-3FD1EEB2F3E2}" type="presOf" srcId="{2C886F74-05C4-0C4E-823E-AAF6DF26CB62}" destId="{BD1E117B-E729-4F43-9629-1EB5F421B0ED}" srcOrd="0" destOrd="1" presId="urn:microsoft.com/office/officeart/2005/8/layout/radial2"/>
    <dgm:cxn modelId="{E9A13BD0-F2FA-1A4C-8411-7F3BE2F2AAED}" srcId="{3CBCDC27-413C-B740-B6DB-ECD669202110}" destId="{C1806ABB-C920-B94B-B9F8-52496C92FF24}" srcOrd="2" destOrd="0" parTransId="{808BFB53-FA16-874D-82A6-61EE364B08BE}" sibTransId="{F5555B66-784C-7241-A555-17450E9DA64B}"/>
    <dgm:cxn modelId="{1FA888DB-3287-1944-9D80-9795691ACC8C}" type="presOf" srcId="{E8A45F89-108D-3F40-A695-2795E24C6A08}" destId="{4CBC00FF-724C-B84B-A1F7-D82245ABE77D}" srcOrd="0" destOrd="1" presId="urn:microsoft.com/office/officeart/2005/8/layout/radial2"/>
    <dgm:cxn modelId="{D3B88DAB-ACE7-F241-A41C-3CF4B394479B}" srcId="{D1FA1E2B-485D-EF48-A381-0986A22D2F76}" destId="{E6123EA5-FDF5-ED41-A814-BB7A4895F4EC}" srcOrd="0" destOrd="0" parTransId="{CD92A1BE-0D54-5541-AB74-E0D0F338FA12}" sibTransId="{4D6D7312-8C46-8C4B-A1F3-0AFC5FD07724}"/>
    <dgm:cxn modelId="{5D07F1C1-0644-6346-AE1F-5401F49FF544}" srcId="{3D5FB03D-24AC-964D-A7A1-513B3CA6DA68}" destId="{FDEBE15B-1DE3-AC42-A6E2-A671CA4A79FF}" srcOrd="1" destOrd="0" parTransId="{18A290FD-6FE6-CA4E-B686-1B012F49C72B}" sibTransId="{06D5AAF8-77EE-4F41-919D-3C560386793A}"/>
    <dgm:cxn modelId="{D81F17D6-8C5A-7042-BF13-03FA5E9C1ADA}" type="presParOf" srcId="{041C192A-E719-FD45-B5DA-177856C3D36B}" destId="{FFE57D57-5B78-F340-BB26-4B95D0F4C63D}" srcOrd="0" destOrd="0" presId="urn:microsoft.com/office/officeart/2005/8/layout/radial2"/>
    <dgm:cxn modelId="{A503B614-71F2-5949-8162-DECB585C5C10}" type="presParOf" srcId="{FFE57D57-5B78-F340-BB26-4B95D0F4C63D}" destId="{AD700E62-5ECE-9B43-9897-AFA6D0F9219C}" srcOrd="0" destOrd="0" presId="urn:microsoft.com/office/officeart/2005/8/layout/radial2"/>
    <dgm:cxn modelId="{B148B93B-A478-6546-B80B-E1E0859938EC}" type="presParOf" srcId="{AD700E62-5ECE-9B43-9897-AFA6D0F9219C}" destId="{6D479A64-FD2C-684C-A347-CD3EA15ADCA9}" srcOrd="0" destOrd="0" presId="urn:microsoft.com/office/officeart/2005/8/layout/radial2"/>
    <dgm:cxn modelId="{210695A7-47A0-4C4E-8F5F-05BBE3F9FC76}" type="presParOf" srcId="{AD700E62-5ECE-9B43-9897-AFA6D0F9219C}" destId="{241A7A0E-53CD-FB48-9A07-9F03B81CDDDE}" srcOrd="1" destOrd="0" presId="urn:microsoft.com/office/officeart/2005/8/layout/radial2"/>
    <dgm:cxn modelId="{72771BD4-1BEA-8D47-AA9B-89E5E88BF7FD}" type="presParOf" srcId="{FFE57D57-5B78-F340-BB26-4B95D0F4C63D}" destId="{B541C9D8-AABD-8643-8482-82A15B5A88E9}" srcOrd="1" destOrd="0" presId="urn:microsoft.com/office/officeart/2005/8/layout/radial2"/>
    <dgm:cxn modelId="{E742DF3C-A7E3-B346-8175-2D4B9EF057B1}" type="presParOf" srcId="{FFE57D57-5B78-F340-BB26-4B95D0F4C63D}" destId="{42BDD0AB-F0CC-3648-8C25-64E776788AE8}" srcOrd="2" destOrd="0" presId="urn:microsoft.com/office/officeart/2005/8/layout/radial2"/>
    <dgm:cxn modelId="{070F61B2-F29E-7A4C-87A3-084DABFF9A88}" type="presParOf" srcId="{42BDD0AB-F0CC-3648-8C25-64E776788AE8}" destId="{C1C56391-F446-874D-9FDA-2C088D2289CF}" srcOrd="0" destOrd="0" presId="urn:microsoft.com/office/officeart/2005/8/layout/radial2"/>
    <dgm:cxn modelId="{16893D22-7C26-6E4A-8265-DB05013F5247}" type="presParOf" srcId="{42BDD0AB-F0CC-3648-8C25-64E776788AE8}" destId="{BD1E117B-E729-4F43-9629-1EB5F421B0ED}" srcOrd="1" destOrd="0" presId="urn:microsoft.com/office/officeart/2005/8/layout/radial2"/>
    <dgm:cxn modelId="{62437F82-2BD6-E04C-9A0C-5C3AAE2ADDCC}" type="presParOf" srcId="{FFE57D57-5B78-F340-BB26-4B95D0F4C63D}" destId="{BFE13F9A-C1C1-7D42-9EFC-E7C6BF9A814F}" srcOrd="3" destOrd="0" presId="urn:microsoft.com/office/officeart/2005/8/layout/radial2"/>
    <dgm:cxn modelId="{68B428A6-1926-C441-A142-B5CC5DACBF41}" type="presParOf" srcId="{FFE57D57-5B78-F340-BB26-4B95D0F4C63D}" destId="{230DC467-00DF-0342-A36C-735B5FD06D3D}" srcOrd="4" destOrd="0" presId="urn:microsoft.com/office/officeart/2005/8/layout/radial2"/>
    <dgm:cxn modelId="{78772260-C5C5-D149-AFEB-7122FB0E79BB}" type="presParOf" srcId="{230DC467-00DF-0342-A36C-735B5FD06D3D}" destId="{38864D9B-7ECD-4B4A-AC72-5CBA0551A81B}" srcOrd="0" destOrd="0" presId="urn:microsoft.com/office/officeart/2005/8/layout/radial2"/>
    <dgm:cxn modelId="{2953E72A-BFBB-1D44-A2BE-9BC8F7D3A126}" type="presParOf" srcId="{230DC467-00DF-0342-A36C-735B5FD06D3D}" destId="{B674FC38-275D-364D-9333-CA4E84CA960A}" srcOrd="1" destOrd="0" presId="urn:microsoft.com/office/officeart/2005/8/layout/radial2"/>
    <dgm:cxn modelId="{4E0C22F0-1309-714C-BE12-9A018A4BA2BE}" type="presParOf" srcId="{FFE57D57-5B78-F340-BB26-4B95D0F4C63D}" destId="{C4188025-C5DD-744F-A0C8-3FA1F6E9D16D}" srcOrd="5" destOrd="0" presId="urn:microsoft.com/office/officeart/2005/8/layout/radial2"/>
    <dgm:cxn modelId="{5F1D9860-CDBD-6246-AC2E-317AF634C3E8}" type="presParOf" srcId="{FFE57D57-5B78-F340-BB26-4B95D0F4C63D}" destId="{19073229-0108-E942-B0B5-06CC1C092B50}" srcOrd="6" destOrd="0" presId="urn:microsoft.com/office/officeart/2005/8/layout/radial2"/>
    <dgm:cxn modelId="{73FA03B3-9AD3-2148-80A2-72B37795FDE0}" type="presParOf" srcId="{19073229-0108-E942-B0B5-06CC1C092B50}" destId="{9837DF52-1377-884F-B946-794FE4F1868C}" srcOrd="0" destOrd="0" presId="urn:microsoft.com/office/officeart/2005/8/layout/radial2"/>
    <dgm:cxn modelId="{D1FA2CA2-6CDA-6A44-9E3E-72B8303B7D9D}" type="presParOf" srcId="{19073229-0108-E942-B0B5-06CC1C092B50}" destId="{4CBC00FF-724C-B84B-A1F7-D82245ABE77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F1C67-D51F-CF4D-A050-B8B9EB4906A7}">
      <dsp:nvSpPr>
        <dsp:cNvPr id="0" name=""/>
        <dsp:cNvSpPr/>
      </dsp:nvSpPr>
      <dsp:spPr>
        <a:xfrm>
          <a:off x="1252" y="1506907"/>
          <a:ext cx="2724699" cy="25105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category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ARC</a:t>
          </a:r>
          <a:r>
            <a:rPr lang="zh-CN" altLang="en-US" sz="2000" kern="1200" dirty="0" smtClean="0"/>
            <a:t>机制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Protocol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Foundation框架</a:t>
          </a:r>
          <a:endParaRPr lang="en-US" sz="2000" kern="1200" dirty="0"/>
        </a:p>
      </dsp:txBody>
      <dsp:txXfrm>
        <a:off x="59028" y="1564683"/>
        <a:ext cx="2609147" cy="1857053"/>
      </dsp:txXfrm>
    </dsp:sp>
    <dsp:sp modelId="{B4457ACB-69FD-D04A-B4D5-05D70A7E7A09}">
      <dsp:nvSpPr>
        <dsp:cNvPr id="0" name=""/>
        <dsp:cNvSpPr/>
      </dsp:nvSpPr>
      <dsp:spPr>
        <a:xfrm>
          <a:off x="1496530" y="2260634"/>
          <a:ext cx="2491125" cy="2491125"/>
        </a:xfrm>
        <a:prstGeom prst="leftCircularArrow">
          <a:avLst>
            <a:gd name="adj1" fmla="val 3258"/>
            <a:gd name="adj2" fmla="val 401977"/>
            <a:gd name="adj3" fmla="val 2173420"/>
            <a:gd name="adj4" fmla="val 9020422"/>
            <a:gd name="adj5" fmla="val 380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A366DD-DE56-7042-80F5-71AD15379984}">
      <dsp:nvSpPr>
        <dsp:cNvPr id="0" name=""/>
        <dsp:cNvSpPr/>
      </dsp:nvSpPr>
      <dsp:spPr>
        <a:xfrm>
          <a:off x="742710" y="3288939"/>
          <a:ext cx="1986853" cy="790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/>
            <a:t>OC</a:t>
          </a:r>
          <a:r>
            <a:rPr lang="zh-CN" altLang="en-US" sz="3500" kern="1200" dirty="0" smtClean="0"/>
            <a:t>语法</a:t>
          </a:r>
          <a:endParaRPr lang="en-US" sz="3500" kern="1200" dirty="0"/>
        </a:p>
      </dsp:txBody>
      <dsp:txXfrm>
        <a:off x="765851" y="3312080"/>
        <a:ext cx="1940571" cy="743824"/>
      </dsp:txXfrm>
    </dsp:sp>
    <dsp:sp modelId="{FC542D1E-86F3-614B-8834-18CC7511A856}">
      <dsp:nvSpPr>
        <dsp:cNvPr id="0" name=""/>
        <dsp:cNvSpPr/>
      </dsp:nvSpPr>
      <dsp:spPr>
        <a:xfrm>
          <a:off x="3116091" y="1838029"/>
          <a:ext cx="2235210" cy="18435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UIScrollView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UITableView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Delegate</a:t>
          </a:r>
          <a:endParaRPr lang="en-US" sz="2000" kern="1200" dirty="0"/>
        </a:p>
      </dsp:txBody>
      <dsp:txXfrm>
        <a:off x="3158517" y="2275508"/>
        <a:ext cx="2150358" cy="1363676"/>
      </dsp:txXfrm>
    </dsp:sp>
    <dsp:sp modelId="{6E861B38-420A-5645-9AC0-49CA61B6A72A}">
      <dsp:nvSpPr>
        <dsp:cNvPr id="0" name=""/>
        <dsp:cNvSpPr/>
      </dsp:nvSpPr>
      <dsp:spPr>
        <a:xfrm>
          <a:off x="4349102" y="696034"/>
          <a:ext cx="2776735" cy="2776735"/>
        </a:xfrm>
        <a:prstGeom prst="circularArrow">
          <a:avLst>
            <a:gd name="adj1" fmla="val 2923"/>
            <a:gd name="adj2" fmla="val 357792"/>
            <a:gd name="adj3" fmla="val 19464413"/>
            <a:gd name="adj4" fmla="val 12573227"/>
            <a:gd name="adj5" fmla="val 341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9568B5-FC56-1949-8582-7A2980E0B4B9}">
      <dsp:nvSpPr>
        <dsp:cNvPr id="0" name=""/>
        <dsp:cNvSpPr/>
      </dsp:nvSpPr>
      <dsp:spPr>
        <a:xfrm>
          <a:off x="3612805" y="1442976"/>
          <a:ext cx="1986853" cy="790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/>
            <a:t>UI</a:t>
          </a:r>
          <a:r>
            <a:rPr lang="zh-CN" altLang="en-US" sz="3500" kern="1200" dirty="0" smtClean="0"/>
            <a:t>基础</a:t>
          </a:r>
          <a:endParaRPr lang="en-US" sz="3500" kern="1200" dirty="0"/>
        </a:p>
      </dsp:txBody>
      <dsp:txXfrm>
        <a:off x="3635946" y="1466117"/>
        <a:ext cx="1940571" cy="743824"/>
      </dsp:txXfrm>
    </dsp:sp>
    <dsp:sp modelId="{1D28B196-3C96-8241-9ED1-B05EB79D3F61}">
      <dsp:nvSpPr>
        <dsp:cNvPr id="0" name=""/>
        <dsp:cNvSpPr/>
      </dsp:nvSpPr>
      <dsp:spPr>
        <a:xfrm>
          <a:off x="5986187" y="1629170"/>
          <a:ext cx="2235210" cy="22643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多控制器管理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UITabBarController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Quartz2D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手势识别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核心动画</a:t>
          </a:r>
          <a:endParaRPr lang="en-US" sz="1700" kern="1200" dirty="0"/>
        </a:p>
      </dsp:txBody>
      <dsp:txXfrm>
        <a:off x="6038295" y="1681278"/>
        <a:ext cx="2130994" cy="1674880"/>
      </dsp:txXfrm>
    </dsp:sp>
    <dsp:sp modelId="{52A6700A-384C-6746-8F19-5ADE2461E3AC}">
      <dsp:nvSpPr>
        <dsp:cNvPr id="0" name=""/>
        <dsp:cNvSpPr/>
      </dsp:nvSpPr>
      <dsp:spPr>
        <a:xfrm>
          <a:off x="7236970" y="2260195"/>
          <a:ext cx="2491124" cy="2491124"/>
        </a:xfrm>
        <a:prstGeom prst="leftCircularArrow">
          <a:avLst>
            <a:gd name="adj1" fmla="val 3258"/>
            <a:gd name="adj2" fmla="val 401977"/>
            <a:gd name="adj3" fmla="val 2174922"/>
            <a:gd name="adj4" fmla="val 9021924"/>
            <a:gd name="adj5" fmla="val 380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9E3C53-2CA3-8241-BADA-40CB3479BB94}">
      <dsp:nvSpPr>
        <dsp:cNvPr id="0" name=""/>
        <dsp:cNvSpPr/>
      </dsp:nvSpPr>
      <dsp:spPr>
        <a:xfrm>
          <a:off x="6482900" y="3288060"/>
          <a:ext cx="1986853" cy="790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err="1" smtClean="0"/>
            <a:t>Ui</a:t>
          </a:r>
          <a:r>
            <a:rPr lang="zh-CN" altLang="en-US" sz="3500" kern="1200" dirty="0" smtClean="0"/>
            <a:t>进阶</a:t>
          </a:r>
          <a:endParaRPr lang="en-US" sz="3500" kern="1200" dirty="0"/>
        </a:p>
      </dsp:txBody>
      <dsp:txXfrm>
        <a:off x="6506041" y="3311201"/>
        <a:ext cx="1940571" cy="743824"/>
      </dsp:txXfrm>
    </dsp:sp>
    <dsp:sp modelId="{D1E5ADA2-C6E9-EA42-875B-3C542A739CE4}">
      <dsp:nvSpPr>
        <dsp:cNvPr id="0" name=""/>
        <dsp:cNvSpPr/>
      </dsp:nvSpPr>
      <dsp:spPr>
        <a:xfrm>
          <a:off x="8856282" y="1838029"/>
          <a:ext cx="2235210" cy="18435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多线程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kern="1200" dirty="0" smtClean="0"/>
            <a:t>GET&amp;POST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rgbClr val="FF0000"/>
              </a:solidFill>
            </a:rPr>
            <a:t>To</a:t>
          </a:r>
          <a:r>
            <a:rPr lang="zh-CN" altLang="en-US" sz="2000" b="1" kern="1200" dirty="0" smtClean="0">
              <a:solidFill>
                <a:srgbClr val="FF0000"/>
              </a:solidFill>
            </a:rPr>
            <a:t> </a:t>
          </a:r>
          <a:r>
            <a:rPr lang="en-US" altLang="zh-CN" sz="2000" b="1" kern="1200" dirty="0" smtClean="0">
              <a:solidFill>
                <a:srgbClr val="FF0000"/>
              </a:solidFill>
            </a:rPr>
            <a:t>be</a:t>
          </a:r>
          <a:r>
            <a:rPr lang="zh-CN" altLang="en-US" sz="2000" b="1" kern="1200" dirty="0" smtClean="0">
              <a:solidFill>
                <a:srgbClr val="FF0000"/>
              </a:solidFill>
            </a:rPr>
            <a:t> </a:t>
          </a:r>
          <a:r>
            <a:rPr lang="en-US" altLang="zh-CN" sz="2000" b="1" kern="1200" dirty="0" smtClean="0">
              <a:solidFill>
                <a:srgbClr val="FF0000"/>
              </a:solidFill>
            </a:rPr>
            <a:t>continue...</a:t>
          </a:r>
          <a:endParaRPr lang="en-US" sz="2000" b="1" kern="1200" dirty="0">
            <a:solidFill>
              <a:srgbClr val="FF0000"/>
            </a:solidFill>
          </a:endParaRPr>
        </a:p>
      </dsp:txBody>
      <dsp:txXfrm>
        <a:off x="8898708" y="2275508"/>
        <a:ext cx="2150358" cy="1363676"/>
      </dsp:txXfrm>
    </dsp:sp>
    <dsp:sp modelId="{D5642E57-4B8F-AF4F-85BE-F96EB082B5F7}">
      <dsp:nvSpPr>
        <dsp:cNvPr id="0" name=""/>
        <dsp:cNvSpPr/>
      </dsp:nvSpPr>
      <dsp:spPr>
        <a:xfrm>
          <a:off x="9352995" y="1442976"/>
          <a:ext cx="1986853" cy="7901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网络编程</a:t>
          </a:r>
          <a:endParaRPr lang="en-US" sz="3500" kern="1200" dirty="0"/>
        </a:p>
      </dsp:txBody>
      <dsp:txXfrm>
        <a:off x="9376136" y="1466117"/>
        <a:ext cx="1940571" cy="743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E8BE1-FAA1-4942-AEF0-91079CF3E605}">
      <dsp:nvSpPr>
        <dsp:cNvPr id="0" name=""/>
        <dsp:cNvSpPr/>
      </dsp:nvSpPr>
      <dsp:spPr>
        <a:xfrm>
          <a:off x="1389888" y="575137"/>
          <a:ext cx="3962400" cy="396284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私密通讯录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需要通过账号密码登录，防止他人窥视</a:t>
          </a:r>
          <a:endParaRPr lang="en-US" sz="2400" kern="1200" dirty="0"/>
        </a:p>
      </dsp:txBody>
      <dsp:txXfrm>
        <a:off x="1970168" y="1155482"/>
        <a:ext cx="2801840" cy="2802155"/>
      </dsp:txXfrm>
    </dsp:sp>
    <dsp:sp modelId="{5A2BE27F-6917-3245-A3C4-B3293F2CED47}">
      <dsp:nvSpPr>
        <dsp:cNvPr id="0" name=""/>
        <dsp:cNvSpPr/>
      </dsp:nvSpPr>
      <dsp:spPr>
        <a:xfrm>
          <a:off x="3651097" y="394587"/>
          <a:ext cx="440537" cy="44072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89D0C5-65DD-E64E-BC92-AAD2E45685BE}">
      <dsp:nvSpPr>
        <dsp:cNvPr id="0" name=""/>
        <dsp:cNvSpPr/>
      </dsp:nvSpPr>
      <dsp:spPr>
        <a:xfrm>
          <a:off x="2608275" y="4243547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482753"/>
                <a:satOff val="-1244"/>
                <a:lumOff val="-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"/>
                <a:satOff val="-1244"/>
                <a:lumOff val="-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"/>
                <a:satOff val="-1244"/>
                <a:lumOff val="-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E73586-5F09-324A-8DAB-005FE1C28E3C}">
      <dsp:nvSpPr>
        <dsp:cNvPr id="0" name=""/>
        <dsp:cNvSpPr/>
      </dsp:nvSpPr>
      <dsp:spPr>
        <a:xfrm>
          <a:off x="5607507" y="2183423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03F585-D3DB-1D40-BA43-89E19D832DCA}">
      <dsp:nvSpPr>
        <dsp:cNvPr id="0" name=""/>
        <dsp:cNvSpPr/>
      </dsp:nvSpPr>
      <dsp:spPr>
        <a:xfrm>
          <a:off x="4081068" y="4583352"/>
          <a:ext cx="440537" cy="440727"/>
        </a:xfrm>
        <a:prstGeom prst="ellipse">
          <a:avLst/>
        </a:prstGeom>
        <a:gradFill rotWithShape="0">
          <a:gsLst>
            <a:gs pos="0">
              <a:schemeClr val="accent5">
                <a:hueOff val="-1448259"/>
                <a:satOff val="-3733"/>
                <a:lumOff val="-25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448259"/>
                <a:satOff val="-3733"/>
                <a:lumOff val="-25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448259"/>
                <a:satOff val="-3733"/>
                <a:lumOff val="-25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D54BF4-FB5C-F240-A55D-8F9720B44CCB}">
      <dsp:nvSpPr>
        <dsp:cNvPr id="0" name=""/>
        <dsp:cNvSpPr/>
      </dsp:nvSpPr>
      <dsp:spPr>
        <a:xfrm>
          <a:off x="2697683" y="1020957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15978-71F7-A843-B030-559EFEFD3465}">
      <dsp:nvSpPr>
        <dsp:cNvPr id="0" name=""/>
        <dsp:cNvSpPr/>
      </dsp:nvSpPr>
      <dsp:spPr>
        <a:xfrm>
          <a:off x="1692249" y="2848218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2413765"/>
                <a:satOff val="-6221"/>
                <a:lumOff val="-4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13765"/>
                <a:satOff val="-6221"/>
                <a:lumOff val="-4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13765"/>
                <a:satOff val="-6221"/>
                <a:lumOff val="-4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0D5E6B-5003-4F4D-9C71-D4A07BF1A1AC}">
      <dsp:nvSpPr>
        <dsp:cNvPr id="0" name=""/>
        <dsp:cNvSpPr/>
      </dsp:nvSpPr>
      <dsp:spPr>
        <a:xfrm>
          <a:off x="151180" y="1290394"/>
          <a:ext cx="1610969" cy="1610600"/>
        </a:xfrm>
        <a:prstGeom prst="ellipse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添加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联系人</a:t>
          </a:r>
          <a:endParaRPr lang="en-US" sz="2400" kern="1200" dirty="0"/>
        </a:p>
      </dsp:txBody>
      <dsp:txXfrm>
        <a:off x="387101" y="1526261"/>
        <a:ext cx="1139127" cy="1138866"/>
      </dsp:txXfrm>
    </dsp:sp>
    <dsp:sp modelId="{CDD10543-FE99-BB4E-8899-64D4718C403A}">
      <dsp:nvSpPr>
        <dsp:cNvPr id="0" name=""/>
        <dsp:cNvSpPr/>
      </dsp:nvSpPr>
      <dsp:spPr>
        <a:xfrm>
          <a:off x="3205683" y="1034846"/>
          <a:ext cx="440537" cy="440727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FDB993-BD24-9B47-8780-183EF1433F97}">
      <dsp:nvSpPr>
        <dsp:cNvPr id="0" name=""/>
        <dsp:cNvSpPr/>
      </dsp:nvSpPr>
      <dsp:spPr>
        <a:xfrm>
          <a:off x="303174" y="3373202"/>
          <a:ext cx="796544" cy="796735"/>
        </a:xfrm>
        <a:prstGeom prst="ellipse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D19736-6EBC-644C-BF4D-76A27F843AE2}">
      <dsp:nvSpPr>
        <dsp:cNvPr id="0" name=""/>
        <dsp:cNvSpPr/>
      </dsp:nvSpPr>
      <dsp:spPr>
        <a:xfrm>
          <a:off x="5759500" y="532546"/>
          <a:ext cx="1610969" cy="1610600"/>
        </a:xfrm>
        <a:prstGeom prst="ellipse">
          <a:avLst/>
        </a:prstGeom>
        <a:gradFill rotWithShape="0">
          <a:gsLst>
            <a:gs pos="0">
              <a:schemeClr val="accent5">
                <a:hueOff val="-4344777"/>
                <a:satOff val="-11198"/>
                <a:lumOff val="-75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344777"/>
                <a:satOff val="-11198"/>
                <a:lumOff val="-75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344777"/>
                <a:satOff val="-11198"/>
                <a:lumOff val="-75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他的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标签</a:t>
          </a:r>
          <a:endParaRPr lang="en-US" sz="2400" kern="1200" dirty="0"/>
        </a:p>
      </dsp:txBody>
      <dsp:txXfrm>
        <a:off x="5995421" y="768413"/>
        <a:ext cx="1139127" cy="1138866"/>
      </dsp:txXfrm>
    </dsp:sp>
    <dsp:sp modelId="{3768369A-EFEE-1F4D-B0EE-F62EE58AE73B}">
      <dsp:nvSpPr>
        <dsp:cNvPr id="0" name=""/>
        <dsp:cNvSpPr/>
      </dsp:nvSpPr>
      <dsp:spPr>
        <a:xfrm>
          <a:off x="5040172" y="1644550"/>
          <a:ext cx="440537" cy="440727"/>
        </a:xfrm>
        <a:prstGeom prst="ellipse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2316D4-B7F9-964C-8B0F-03199B5428AF}">
      <dsp:nvSpPr>
        <dsp:cNvPr id="0" name=""/>
        <dsp:cNvSpPr/>
      </dsp:nvSpPr>
      <dsp:spPr>
        <a:xfrm>
          <a:off x="0" y="4321322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5310283"/>
                <a:satOff val="-13686"/>
                <a:lumOff val="-92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310283"/>
                <a:satOff val="-13686"/>
                <a:lumOff val="-92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310283"/>
                <a:satOff val="-13686"/>
                <a:lumOff val="-92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9B2A00-52C1-DB47-A016-19364D1792C8}">
      <dsp:nvSpPr>
        <dsp:cNvPr id="0" name=""/>
        <dsp:cNvSpPr/>
      </dsp:nvSpPr>
      <dsp:spPr>
        <a:xfrm>
          <a:off x="3182924" y="3866706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F8434-E4A3-764A-ACC8-9B7E38CBBCFB}">
      <dsp:nvSpPr>
        <dsp:cNvPr id="0" name=""/>
        <dsp:cNvSpPr/>
      </dsp:nvSpPr>
      <dsp:spPr>
        <a:xfrm>
          <a:off x="6517030" y="3316722"/>
          <a:ext cx="1610969" cy="1610600"/>
        </a:xfrm>
        <a:prstGeom prst="ellipse">
          <a:avLst/>
        </a:prstGeom>
        <a:gradFill rotWithShape="0">
          <a:gsLst>
            <a:gs pos="0">
              <a:schemeClr val="accent5">
                <a:hueOff val="-6275789"/>
                <a:satOff val="-16175"/>
                <a:lumOff val="-109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275789"/>
                <a:satOff val="-16175"/>
                <a:lumOff val="-109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275789"/>
                <a:satOff val="-16175"/>
                <a:lumOff val="-109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编辑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详情</a:t>
          </a:r>
          <a:endParaRPr lang="en-US" sz="2400" kern="1200" dirty="0"/>
        </a:p>
      </dsp:txBody>
      <dsp:txXfrm>
        <a:off x="6752951" y="3552589"/>
        <a:ext cx="1139127" cy="1138866"/>
      </dsp:txXfrm>
    </dsp:sp>
    <dsp:sp modelId="{4A6AAA8A-476F-3748-86D7-509EF2ECCB98}">
      <dsp:nvSpPr>
        <dsp:cNvPr id="0" name=""/>
        <dsp:cNvSpPr/>
      </dsp:nvSpPr>
      <dsp:spPr>
        <a:xfrm>
          <a:off x="6062675" y="3260243"/>
          <a:ext cx="319430" cy="319434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88025-C5DD-744F-A0C8-3FA1F6E9D16D}">
      <dsp:nvSpPr>
        <dsp:cNvPr id="0" name=""/>
        <dsp:cNvSpPr/>
      </dsp:nvSpPr>
      <dsp:spPr>
        <a:xfrm rot="2561537">
          <a:off x="3428047" y="3805151"/>
          <a:ext cx="823041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823041" y="2381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13F9A-C1C1-7D42-9EFC-E7C6BF9A814F}">
      <dsp:nvSpPr>
        <dsp:cNvPr id="0" name=""/>
        <dsp:cNvSpPr/>
      </dsp:nvSpPr>
      <dsp:spPr>
        <a:xfrm>
          <a:off x="3537098" y="2685515"/>
          <a:ext cx="914647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914647" y="2381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41C9D8-AABD-8643-8482-82A15B5A88E9}">
      <dsp:nvSpPr>
        <dsp:cNvPr id="0" name=""/>
        <dsp:cNvSpPr/>
      </dsp:nvSpPr>
      <dsp:spPr>
        <a:xfrm rot="19024507">
          <a:off x="3433787" y="1575266"/>
          <a:ext cx="771688" cy="47636"/>
        </a:xfrm>
        <a:custGeom>
          <a:avLst/>
          <a:gdLst/>
          <a:ahLst/>
          <a:cxnLst/>
          <a:rect l="0" t="0" r="0" b="0"/>
          <a:pathLst>
            <a:path>
              <a:moveTo>
                <a:pt x="0" y="23818"/>
              </a:moveTo>
              <a:lnTo>
                <a:pt x="771688" y="2381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A7A0E-53CD-FB48-9A07-9F03B81CDDDE}">
      <dsp:nvSpPr>
        <dsp:cNvPr id="0" name=""/>
        <dsp:cNvSpPr/>
      </dsp:nvSpPr>
      <dsp:spPr>
        <a:xfrm>
          <a:off x="1324192" y="1407624"/>
          <a:ext cx="2603418" cy="260341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" t="-24550" r="-2630" b="-60732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C56391-F446-874D-9FDA-2C088D2289CF}">
      <dsp:nvSpPr>
        <dsp:cNvPr id="0" name=""/>
        <dsp:cNvSpPr/>
      </dsp:nvSpPr>
      <dsp:spPr>
        <a:xfrm>
          <a:off x="3850310" y="52"/>
          <a:ext cx="1697668" cy="15620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NSBundle</a:t>
          </a:r>
          <a:endParaRPr lang="en-US" sz="2100" kern="1200" dirty="0"/>
        </a:p>
      </dsp:txBody>
      <dsp:txXfrm>
        <a:off x="4098928" y="228809"/>
        <a:ext cx="1200432" cy="1104537"/>
      </dsp:txXfrm>
    </dsp:sp>
    <dsp:sp modelId="{BD1E117B-E729-4F43-9629-1EB5F421B0ED}">
      <dsp:nvSpPr>
        <dsp:cNvPr id="0" name=""/>
        <dsp:cNvSpPr/>
      </dsp:nvSpPr>
      <dsp:spPr>
        <a:xfrm>
          <a:off x="5534662" y="52"/>
          <a:ext cx="2546502" cy="156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利用</a:t>
          </a:r>
          <a:r>
            <a:rPr lang="en-US" altLang="zh-CN" sz="2000" kern="1200" dirty="0" err="1" smtClean="0"/>
            <a:t>mainBundle</a:t>
          </a:r>
          <a:r>
            <a:rPr lang="zh-CN" altLang="en-US" sz="2000" kern="1200" dirty="0" smtClean="0"/>
            <a:t>访问软件资源包中的资源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模拟器应用程序的安装路径</a:t>
          </a:r>
          <a:endParaRPr lang="en-US" sz="2000" kern="1200" dirty="0"/>
        </a:p>
      </dsp:txBody>
      <dsp:txXfrm>
        <a:off x="5534662" y="52"/>
        <a:ext cx="2546502" cy="1562051"/>
      </dsp:txXfrm>
    </dsp:sp>
    <dsp:sp modelId="{38864D9B-7ECD-4B4A-AC72-5CBA0551A81B}">
      <dsp:nvSpPr>
        <dsp:cNvPr id="0" name=""/>
        <dsp:cNvSpPr/>
      </dsp:nvSpPr>
      <dsp:spPr>
        <a:xfrm>
          <a:off x="4451745" y="1928307"/>
          <a:ext cx="1562051" cy="15620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iOS</a:t>
          </a:r>
          <a:r>
            <a:rPr lang="zh-CN" altLang="en-US" sz="2100" kern="1200" dirty="0" smtClean="0"/>
            <a:t>的渐变</a:t>
          </a:r>
          <a:endParaRPr lang="en-US" sz="2100" kern="1200" dirty="0"/>
        </a:p>
      </dsp:txBody>
      <dsp:txXfrm>
        <a:off x="4680502" y="2157064"/>
        <a:ext cx="1104537" cy="1104537"/>
      </dsp:txXfrm>
    </dsp:sp>
    <dsp:sp modelId="{B674FC38-275D-364D-9333-CA4E84CA960A}">
      <dsp:nvSpPr>
        <dsp:cNvPr id="0" name=""/>
        <dsp:cNvSpPr/>
      </dsp:nvSpPr>
      <dsp:spPr>
        <a:xfrm>
          <a:off x="6170001" y="1928307"/>
          <a:ext cx="2343076" cy="156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头尾式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Block式</a:t>
          </a:r>
          <a:endParaRPr lang="en-US" sz="2000" kern="1200" dirty="0"/>
        </a:p>
      </dsp:txBody>
      <dsp:txXfrm>
        <a:off x="6170001" y="1928307"/>
        <a:ext cx="2343076" cy="1562051"/>
      </dsp:txXfrm>
    </dsp:sp>
    <dsp:sp modelId="{9837DF52-1377-884F-B946-794FE4F1868C}">
      <dsp:nvSpPr>
        <dsp:cNvPr id="0" name=""/>
        <dsp:cNvSpPr/>
      </dsp:nvSpPr>
      <dsp:spPr>
        <a:xfrm>
          <a:off x="3935071" y="3856563"/>
          <a:ext cx="1562051" cy="15620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模型</a:t>
          </a:r>
          <a:endParaRPr lang="en-US" sz="2100" kern="1200" dirty="0"/>
        </a:p>
      </dsp:txBody>
      <dsp:txXfrm>
        <a:off x="4163828" y="4085320"/>
        <a:ext cx="1104537" cy="1104537"/>
      </dsp:txXfrm>
    </dsp:sp>
    <dsp:sp modelId="{4CBC00FF-724C-B84B-A1F7-D82245ABE77D}">
      <dsp:nvSpPr>
        <dsp:cNvPr id="0" name=""/>
        <dsp:cNvSpPr/>
      </dsp:nvSpPr>
      <dsp:spPr>
        <a:xfrm>
          <a:off x="5653327" y="3856563"/>
          <a:ext cx="2343076" cy="1562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存储数据，继承于</a:t>
          </a:r>
          <a:r>
            <a:rPr lang="en-US" altLang="zh-CN" sz="2000" kern="1200" dirty="0" err="1" smtClean="0"/>
            <a:t>NSObjec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/>
            <a:t>模型类：用于存储数据的类</a:t>
          </a:r>
          <a:endParaRPr lang="en-US" sz="2000" kern="1200" dirty="0"/>
        </a:p>
      </dsp:txBody>
      <dsp:txXfrm>
        <a:off x="5653327" y="3856563"/>
        <a:ext cx="2343076" cy="1562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E34E2-77E6-EF4B-B1A9-A5E9A48FD86A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8C3F0-50B8-974C-8C02-986D747D2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50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6D2FC-66FA-444F-98F3-FBCFE01EB7DC}" type="datetimeFigureOut">
              <a:rPr lang="zh-CN" altLang="en-US" smtClean="0"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A41C6-9651-494A-9F58-0EC1001BA2D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文本框 19"/>
          <p:cNvSpPr txBox="1"/>
          <p:nvPr>
            <p:custDataLst>
              <p:tags r:id="rId1"/>
            </p:custDataLst>
          </p:nvPr>
        </p:nvSpPr>
        <p:spPr>
          <a:xfrm>
            <a:off x="3047481" y="2859587"/>
            <a:ext cx="6097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Final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Homework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BB6B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2"/>
            </p:custDataLst>
          </p:nvPr>
        </p:nvGrpSpPr>
        <p:grpSpPr>
          <a:xfrm>
            <a:off x="4879185" y="1916567"/>
            <a:ext cx="2265140" cy="578599"/>
            <a:chOff x="4583113" y="1965325"/>
            <a:chExt cx="2835276" cy="820738"/>
          </a:xfrm>
          <a:solidFill>
            <a:srgbClr val="3BB6B7"/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4583113" y="1995488"/>
              <a:ext cx="641350" cy="790575"/>
            </a:xfrm>
            <a:custGeom>
              <a:avLst/>
              <a:gdLst>
                <a:gd name="T0" fmla="*/ 4 w 110"/>
                <a:gd name="T1" fmla="*/ 160 h 205"/>
                <a:gd name="T2" fmla="*/ 14 w 110"/>
                <a:gd name="T3" fmla="*/ 140 h 205"/>
                <a:gd name="T4" fmla="*/ 29 w 110"/>
                <a:gd name="T5" fmla="*/ 119 h 205"/>
                <a:gd name="T6" fmla="*/ 46 w 110"/>
                <a:gd name="T7" fmla="*/ 99 h 205"/>
                <a:gd name="T8" fmla="*/ 75 w 110"/>
                <a:gd name="T9" fmla="*/ 67 h 205"/>
                <a:gd name="T10" fmla="*/ 84 w 110"/>
                <a:gd name="T11" fmla="*/ 45 h 205"/>
                <a:gd name="T12" fmla="*/ 75 w 110"/>
                <a:gd name="T13" fmla="*/ 34 h 205"/>
                <a:gd name="T14" fmla="*/ 63 w 110"/>
                <a:gd name="T15" fmla="*/ 28 h 205"/>
                <a:gd name="T16" fmla="*/ 35 w 110"/>
                <a:gd name="T17" fmla="*/ 31 h 205"/>
                <a:gd name="T18" fmla="*/ 18 w 110"/>
                <a:gd name="T19" fmla="*/ 42 h 205"/>
                <a:gd name="T20" fmla="*/ 22 w 110"/>
                <a:gd name="T21" fmla="*/ 60 h 205"/>
                <a:gd name="T22" fmla="*/ 34 w 110"/>
                <a:gd name="T23" fmla="*/ 65 h 205"/>
                <a:gd name="T24" fmla="*/ 38 w 110"/>
                <a:gd name="T25" fmla="*/ 69 h 205"/>
                <a:gd name="T26" fmla="*/ 40 w 110"/>
                <a:gd name="T27" fmla="*/ 76 h 205"/>
                <a:gd name="T28" fmla="*/ 24 w 110"/>
                <a:gd name="T29" fmla="*/ 83 h 205"/>
                <a:gd name="T30" fmla="*/ 5 w 110"/>
                <a:gd name="T31" fmla="*/ 71 h 205"/>
                <a:gd name="T32" fmla="*/ 1 w 110"/>
                <a:gd name="T33" fmla="*/ 56 h 205"/>
                <a:gd name="T34" fmla="*/ 1 w 110"/>
                <a:gd name="T35" fmla="*/ 55 h 205"/>
                <a:gd name="T36" fmla="*/ 5 w 110"/>
                <a:gd name="T37" fmla="*/ 35 h 205"/>
                <a:gd name="T38" fmla="*/ 29 w 110"/>
                <a:gd name="T39" fmla="*/ 9 h 205"/>
                <a:gd name="T40" fmla="*/ 56 w 110"/>
                <a:gd name="T41" fmla="*/ 0 h 205"/>
                <a:gd name="T42" fmla="*/ 68 w 110"/>
                <a:gd name="T43" fmla="*/ 2 h 205"/>
                <a:gd name="T44" fmla="*/ 88 w 110"/>
                <a:gd name="T45" fmla="*/ 13 h 205"/>
                <a:gd name="T46" fmla="*/ 104 w 110"/>
                <a:gd name="T47" fmla="*/ 39 h 205"/>
                <a:gd name="T48" fmla="*/ 108 w 110"/>
                <a:gd name="T49" fmla="*/ 68 h 205"/>
                <a:gd name="T50" fmla="*/ 100 w 110"/>
                <a:gd name="T51" fmla="*/ 94 h 205"/>
                <a:gd name="T52" fmla="*/ 79 w 110"/>
                <a:gd name="T53" fmla="*/ 122 h 205"/>
                <a:gd name="T54" fmla="*/ 57 w 110"/>
                <a:gd name="T55" fmla="*/ 145 h 205"/>
                <a:gd name="T56" fmla="*/ 48 w 110"/>
                <a:gd name="T57" fmla="*/ 157 h 205"/>
                <a:gd name="T58" fmla="*/ 42 w 110"/>
                <a:gd name="T59" fmla="*/ 167 h 205"/>
                <a:gd name="T60" fmla="*/ 64 w 110"/>
                <a:gd name="T61" fmla="*/ 172 h 205"/>
                <a:gd name="T62" fmla="*/ 87 w 110"/>
                <a:gd name="T63" fmla="*/ 181 h 205"/>
                <a:gd name="T64" fmla="*/ 98 w 110"/>
                <a:gd name="T65" fmla="*/ 184 h 205"/>
                <a:gd name="T66" fmla="*/ 106 w 110"/>
                <a:gd name="T67" fmla="*/ 183 h 205"/>
                <a:gd name="T68" fmla="*/ 109 w 110"/>
                <a:gd name="T69" fmla="*/ 193 h 205"/>
                <a:gd name="T70" fmla="*/ 109 w 110"/>
                <a:gd name="T71" fmla="*/ 194 h 205"/>
                <a:gd name="T72" fmla="*/ 106 w 110"/>
                <a:gd name="T73" fmla="*/ 204 h 205"/>
                <a:gd name="T74" fmla="*/ 102 w 110"/>
                <a:gd name="T75" fmla="*/ 205 h 205"/>
                <a:gd name="T76" fmla="*/ 84 w 110"/>
                <a:gd name="T77" fmla="*/ 201 h 205"/>
                <a:gd name="T78" fmla="*/ 50 w 110"/>
                <a:gd name="T79" fmla="*/ 192 h 205"/>
                <a:gd name="T80" fmla="*/ 30 w 110"/>
                <a:gd name="T81" fmla="*/ 188 h 205"/>
                <a:gd name="T82" fmla="*/ 10 w 110"/>
                <a:gd name="T83" fmla="*/ 187 h 205"/>
                <a:gd name="T84" fmla="*/ 5 w 110"/>
                <a:gd name="T85" fmla="*/ 186 h 205"/>
                <a:gd name="T86" fmla="*/ 1 w 110"/>
                <a:gd name="T87" fmla="*/ 180 h 205"/>
                <a:gd name="T88" fmla="*/ 4 w 110"/>
                <a:gd name="T89" fmla="*/ 16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205">
                  <a:moveTo>
                    <a:pt x="4" y="160"/>
                  </a:moveTo>
                  <a:cubicBezTo>
                    <a:pt x="6" y="154"/>
                    <a:pt x="10" y="147"/>
                    <a:pt x="14" y="140"/>
                  </a:cubicBezTo>
                  <a:cubicBezTo>
                    <a:pt x="18" y="133"/>
                    <a:pt x="23" y="126"/>
                    <a:pt x="29" y="119"/>
                  </a:cubicBezTo>
                  <a:cubicBezTo>
                    <a:pt x="35" y="112"/>
                    <a:pt x="40" y="105"/>
                    <a:pt x="46" y="99"/>
                  </a:cubicBezTo>
                  <a:cubicBezTo>
                    <a:pt x="57" y="87"/>
                    <a:pt x="67" y="76"/>
                    <a:pt x="75" y="67"/>
                  </a:cubicBezTo>
                  <a:cubicBezTo>
                    <a:pt x="83" y="57"/>
                    <a:pt x="86" y="50"/>
                    <a:pt x="84" y="45"/>
                  </a:cubicBezTo>
                  <a:cubicBezTo>
                    <a:pt x="82" y="40"/>
                    <a:pt x="79" y="36"/>
                    <a:pt x="75" y="34"/>
                  </a:cubicBezTo>
                  <a:cubicBezTo>
                    <a:pt x="72" y="31"/>
                    <a:pt x="68" y="29"/>
                    <a:pt x="63" y="28"/>
                  </a:cubicBezTo>
                  <a:cubicBezTo>
                    <a:pt x="54" y="26"/>
                    <a:pt x="44" y="27"/>
                    <a:pt x="35" y="31"/>
                  </a:cubicBezTo>
                  <a:cubicBezTo>
                    <a:pt x="25" y="35"/>
                    <a:pt x="20" y="39"/>
                    <a:pt x="18" y="42"/>
                  </a:cubicBezTo>
                  <a:cubicBezTo>
                    <a:pt x="16" y="48"/>
                    <a:pt x="17" y="54"/>
                    <a:pt x="22" y="60"/>
                  </a:cubicBezTo>
                  <a:cubicBezTo>
                    <a:pt x="27" y="66"/>
                    <a:pt x="31" y="68"/>
                    <a:pt x="34" y="65"/>
                  </a:cubicBezTo>
                  <a:cubicBezTo>
                    <a:pt x="35" y="66"/>
                    <a:pt x="37" y="67"/>
                    <a:pt x="38" y="69"/>
                  </a:cubicBezTo>
                  <a:cubicBezTo>
                    <a:pt x="39" y="71"/>
                    <a:pt x="40" y="73"/>
                    <a:pt x="40" y="76"/>
                  </a:cubicBezTo>
                  <a:cubicBezTo>
                    <a:pt x="37" y="81"/>
                    <a:pt x="32" y="83"/>
                    <a:pt x="24" y="83"/>
                  </a:cubicBezTo>
                  <a:cubicBezTo>
                    <a:pt x="15" y="82"/>
                    <a:pt x="9" y="78"/>
                    <a:pt x="5" y="71"/>
                  </a:cubicBezTo>
                  <a:cubicBezTo>
                    <a:pt x="2" y="67"/>
                    <a:pt x="1" y="62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49"/>
                    <a:pt x="2" y="42"/>
                    <a:pt x="5" y="35"/>
                  </a:cubicBezTo>
                  <a:cubicBezTo>
                    <a:pt x="9" y="25"/>
                    <a:pt x="17" y="16"/>
                    <a:pt x="29" y="9"/>
                  </a:cubicBezTo>
                  <a:cubicBezTo>
                    <a:pt x="38" y="3"/>
                    <a:pt x="47" y="0"/>
                    <a:pt x="56" y="0"/>
                  </a:cubicBezTo>
                  <a:cubicBezTo>
                    <a:pt x="60" y="0"/>
                    <a:pt x="64" y="1"/>
                    <a:pt x="68" y="2"/>
                  </a:cubicBezTo>
                  <a:cubicBezTo>
                    <a:pt x="75" y="3"/>
                    <a:pt x="82" y="7"/>
                    <a:pt x="88" y="13"/>
                  </a:cubicBezTo>
                  <a:cubicBezTo>
                    <a:pt x="94" y="19"/>
                    <a:pt x="100" y="27"/>
                    <a:pt x="104" y="39"/>
                  </a:cubicBezTo>
                  <a:cubicBezTo>
                    <a:pt x="108" y="49"/>
                    <a:pt x="110" y="58"/>
                    <a:pt x="108" y="68"/>
                  </a:cubicBezTo>
                  <a:cubicBezTo>
                    <a:pt x="107" y="77"/>
                    <a:pt x="104" y="86"/>
                    <a:pt x="100" y="94"/>
                  </a:cubicBezTo>
                  <a:cubicBezTo>
                    <a:pt x="94" y="104"/>
                    <a:pt x="88" y="113"/>
                    <a:pt x="79" y="122"/>
                  </a:cubicBezTo>
                  <a:cubicBezTo>
                    <a:pt x="71" y="130"/>
                    <a:pt x="64" y="138"/>
                    <a:pt x="57" y="145"/>
                  </a:cubicBezTo>
                  <a:cubicBezTo>
                    <a:pt x="54" y="149"/>
                    <a:pt x="51" y="153"/>
                    <a:pt x="48" y="157"/>
                  </a:cubicBezTo>
                  <a:cubicBezTo>
                    <a:pt x="45" y="160"/>
                    <a:pt x="43" y="164"/>
                    <a:pt x="42" y="167"/>
                  </a:cubicBezTo>
                  <a:cubicBezTo>
                    <a:pt x="48" y="167"/>
                    <a:pt x="55" y="169"/>
                    <a:pt x="64" y="172"/>
                  </a:cubicBezTo>
                  <a:cubicBezTo>
                    <a:pt x="72" y="176"/>
                    <a:pt x="80" y="179"/>
                    <a:pt x="87" y="181"/>
                  </a:cubicBezTo>
                  <a:cubicBezTo>
                    <a:pt x="91" y="182"/>
                    <a:pt x="95" y="183"/>
                    <a:pt x="98" y="184"/>
                  </a:cubicBezTo>
                  <a:cubicBezTo>
                    <a:pt x="101" y="184"/>
                    <a:pt x="104" y="184"/>
                    <a:pt x="106" y="183"/>
                  </a:cubicBezTo>
                  <a:cubicBezTo>
                    <a:pt x="108" y="186"/>
                    <a:pt x="109" y="189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09" y="197"/>
                    <a:pt x="108" y="201"/>
                    <a:pt x="106" y="204"/>
                  </a:cubicBezTo>
                  <a:cubicBezTo>
                    <a:pt x="105" y="205"/>
                    <a:pt x="103" y="205"/>
                    <a:pt x="102" y="205"/>
                  </a:cubicBezTo>
                  <a:cubicBezTo>
                    <a:pt x="98" y="205"/>
                    <a:pt x="92" y="204"/>
                    <a:pt x="84" y="201"/>
                  </a:cubicBezTo>
                  <a:cubicBezTo>
                    <a:pt x="74" y="198"/>
                    <a:pt x="62" y="195"/>
                    <a:pt x="50" y="192"/>
                  </a:cubicBezTo>
                  <a:cubicBezTo>
                    <a:pt x="43" y="190"/>
                    <a:pt x="36" y="189"/>
                    <a:pt x="30" y="188"/>
                  </a:cubicBezTo>
                  <a:cubicBezTo>
                    <a:pt x="23" y="187"/>
                    <a:pt x="16" y="187"/>
                    <a:pt x="10" y="187"/>
                  </a:cubicBezTo>
                  <a:cubicBezTo>
                    <a:pt x="8" y="188"/>
                    <a:pt x="6" y="187"/>
                    <a:pt x="5" y="186"/>
                  </a:cubicBezTo>
                  <a:cubicBezTo>
                    <a:pt x="3" y="185"/>
                    <a:pt x="2" y="183"/>
                    <a:pt x="1" y="180"/>
                  </a:cubicBezTo>
                  <a:cubicBezTo>
                    <a:pt x="0" y="174"/>
                    <a:pt x="1" y="167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5346701" y="1979613"/>
              <a:ext cx="808038" cy="763588"/>
            </a:xfrm>
            <a:custGeom>
              <a:avLst/>
              <a:gdLst>
                <a:gd name="T0" fmla="*/ 89 w 139"/>
                <a:gd name="T1" fmla="*/ 2 h 198"/>
                <a:gd name="T2" fmla="*/ 113 w 139"/>
                <a:gd name="T3" fmla="*/ 9 h 198"/>
                <a:gd name="T4" fmla="*/ 129 w 139"/>
                <a:gd name="T5" fmla="*/ 26 h 198"/>
                <a:gd name="T6" fmla="*/ 139 w 139"/>
                <a:gd name="T7" fmla="*/ 66 h 198"/>
                <a:gd name="T8" fmla="*/ 139 w 139"/>
                <a:gd name="T9" fmla="*/ 69 h 198"/>
                <a:gd name="T10" fmla="*/ 133 w 139"/>
                <a:gd name="T11" fmla="*/ 113 h 198"/>
                <a:gd name="T12" fmla="*/ 116 w 139"/>
                <a:gd name="T13" fmla="*/ 156 h 198"/>
                <a:gd name="T14" fmla="*/ 91 w 139"/>
                <a:gd name="T15" fmla="*/ 188 h 198"/>
                <a:gd name="T16" fmla="*/ 76 w 139"/>
                <a:gd name="T17" fmla="*/ 196 h 198"/>
                <a:gd name="T18" fmla="*/ 66 w 139"/>
                <a:gd name="T19" fmla="*/ 198 h 198"/>
                <a:gd name="T20" fmla="*/ 59 w 139"/>
                <a:gd name="T21" fmla="*/ 197 h 198"/>
                <a:gd name="T22" fmla="*/ 36 w 139"/>
                <a:gd name="T23" fmla="*/ 187 h 198"/>
                <a:gd name="T24" fmla="*/ 18 w 139"/>
                <a:gd name="T25" fmla="*/ 168 h 198"/>
                <a:gd name="T26" fmla="*/ 3 w 139"/>
                <a:gd name="T27" fmla="*/ 128 h 198"/>
                <a:gd name="T28" fmla="*/ 0 w 139"/>
                <a:gd name="T29" fmla="*/ 98 h 198"/>
                <a:gd name="T30" fmla="*/ 1 w 139"/>
                <a:gd name="T31" fmla="*/ 82 h 198"/>
                <a:gd name="T32" fmla="*/ 5 w 139"/>
                <a:gd name="T33" fmla="*/ 59 h 198"/>
                <a:gd name="T34" fmla="*/ 12 w 139"/>
                <a:gd name="T35" fmla="*/ 38 h 198"/>
                <a:gd name="T36" fmla="*/ 34 w 139"/>
                <a:gd name="T37" fmla="*/ 9 h 198"/>
                <a:gd name="T38" fmla="*/ 59 w 139"/>
                <a:gd name="T39" fmla="*/ 0 h 198"/>
                <a:gd name="T40" fmla="*/ 65 w 139"/>
                <a:gd name="T41" fmla="*/ 1 h 198"/>
                <a:gd name="T42" fmla="*/ 69 w 139"/>
                <a:gd name="T43" fmla="*/ 4 h 198"/>
                <a:gd name="T44" fmla="*/ 78 w 139"/>
                <a:gd name="T45" fmla="*/ 2 h 198"/>
                <a:gd name="T46" fmla="*/ 89 w 139"/>
                <a:gd name="T47" fmla="*/ 2 h 198"/>
                <a:gd name="T48" fmla="*/ 60 w 139"/>
                <a:gd name="T49" fmla="*/ 31 h 198"/>
                <a:gd name="T50" fmla="*/ 50 w 139"/>
                <a:gd name="T51" fmla="*/ 40 h 198"/>
                <a:gd name="T52" fmla="*/ 42 w 139"/>
                <a:gd name="T53" fmla="*/ 66 h 198"/>
                <a:gd name="T54" fmla="*/ 43 w 139"/>
                <a:gd name="T55" fmla="*/ 101 h 198"/>
                <a:gd name="T56" fmla="*/ 55 w 139"/>
                <a:gd name="T57" fmla="*/ 150 h 198"/>
                <a:gd name="T58" fmla="*/ 72 w 139"/>
                <a:gd name="T59" fmla="*/ 175 h 198"/>
                <a:gd name="T60" fmla="*/ 95 w 139"/>
                <a:gd name="T61" fmla="*/ 160 h 198"/>
                <a:gd name="T62" fmla="*/ 111 w 139"/>
                <a:gd name="T63" fmla="*/ 117 h 198"/>
                <a:gd name="T64" fmla="*/ 116 w 139"/>
                <a:gd name="T65" fmla="*/ 96 h 198"/>
                <a:gd name="T66" fmla="*/ 118 w 139"/>
                <a:gd name="T67" fmla="*/ 74 h 198"/>
                <a:gd name="T68" fmla="*/ 114 w 139"/>
                <a:gd name="T69" fmla="*/ 40 h 198"/>
                <a:gd name="T70" fmla="*/ 100 w 139"/>
                <a:gd name="T71" fmla="*/ 22 h 198"/>
                <a:gd name="T72" fmla="*/ 87 w 139"/>
                <a:gd name="T73" fmla="*/ 20 h 198"/>
                <a:gd name="T74" fmla="*/ 76 w 139"/>
                <a:gd name="T75" fmla="*/ 22 h 198"/>
                <a:gd name="T76" fmla="*/ 75 w 139"/>
                <a:gd name="T77" fmla="*/ 31 h 198"/>
                <a:gd name="T78" fmla="*/ 60 w 139"/>
                <a:gd name="T79" fmla="*/ 3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9" h="198">
                  <a:moveTo>
                    <a:pt x="89" y="2"/>
                  </a:moveTo>
                  <a:cubicBezTo>
                    <a:pt x="99" y="3"/>
                    <a:pt x="107" y="5"/>
                    <a:pt x="113" y="9"/>
                  </a:cubicBezTo>
                  <a:cubicBezTo>
                    <a:pt x="120" y="13"/>
                    <a:pt x="125" y="19"/>
                    <a:pt x="129" y="26"/>
                  </a:cubicBezTo>
                  <a:cubicBezTo>
                    <a:pt x="135" y="37"/>
                    <a:pt x="139" y="50"/>
                    <a:pt x="139" y="66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39" y="83"/>
                    <a:pt x="137" y="98"/>
                    <a:pt x="133" y="113"/>
                  </a:cubicBezTo>
                  <a:cubicBezTo>
                    <a:pt x="129" y="128"/>
                    <a:pt x="123" y="143"/>
                    <a:pt x="116" y="156"/>
                  </a:cubicBezTo>
                  <a:cubicBezTo>
                    <a:pt x="109" y="170"/>
                    <a:pt x="100" y="180"/>
                    <a:pt x="91" y="188"/>
                  </a:cubicBezTo>
                  <a:cubicBezTo>
                    <a:pt x="86" y="192"/>
                    <a:pt x="81" y="194"/>
                    <a:pt x="76" y="196"/>
                  </a:cubicBezTo>
                  <a:cubicBezTo>
                    <a:pt x="72" y="197"/>
                    <a:pt x="69" y="198"/>
                    <a:pt x="66" y="198"/>
                  </a:cubicBezTo>
                  <a:cubicBezTo>
                    <a:pt x="64" y="198"/>
                    <a:pt x="61" y="197"/>
                    <a:pt x="59" y="197"/>
                  </a:cubicBezTo>
                  <a:cubicBezTo>
                    <a:pt x="50" y="195"/>
                    <a:pt x="42" y="192"/>
                    <a:pt x="36" y="187"/>
                  </a:cubicBezTo>
                  <a:cubicBezTo>
                    <a:pt x="29" y="182"/>
                    <a:pt x="23" y="176"/>
                    <a:pt x="18" y="168"/>
                  </a:cubicBezTo>
                  <a:cubicBezTo>
                    <a:pt x="11" y="157"/>
                    <a:pt x="5" y="143"/>
                    <a:pt x="3" y="128"/>
                  </a:cubicBezTo>
                  <a:cubicBezTo>
                    <a:pt x="1" y="118"/>
                    <a:pt x="0" y="108"/>
                    <a:pt x="0" y="98"/>
                  </a:cubicBezTo>
                  <a:cubicBezTo>
                    <a:pt x="0" y="93"/>
                    <a:pt x="0" y="87"/>
                    <a:pt x="1" y="82"/>
                  </a:cubicBezTo>
                  <a:cubicBezTo>
                    <a:pt x="2" y="74"/>
                    <a:pt x="3" y="66"/>
                    <a:pt x="5" y="59"/>
                  </a:cubicBezTo>
                  <a:cubicBezTo>
                    <a:pt x="7" y="51"/>
                    <a:pt x="9" y="44"/>
                    <a:pt x="12" y="38"/>
                  </a:cubicBezTo>
                  <a:cubicBezTo>
                    <a:pt x="18" y="25"/>
                    <a:pt x="25" y="16"/>
                    <a:pt x="34" y="9"/>
                  </a:cubicBezTo>
                  <a:cubicBezTo>
                    <a:pt x="41" y="3"/>
                    <a:pt x="50" y="0"/>
                    <a:pt x="59" y="0"/>
                  </a:cubicBezTo>
                  <a:cubicBezTo>
                    <a:pt x="61" y="0"/>
                    <a:pt x="63" y="0"/>
                    <a:pt x="65" y="1"/>
                  </a:cubicBezTo>
                  <a:cubicBezTo>
                    <a:pt x="67" y="1"/>
                    <a:pt x="68" y="3"/>
                    <a:pt x="69" y="4"/>
                  </a:cubicBezTo>
                  <a:cubicBezTo>
                    <a:pt x="72" y="2"/>
                    <a:pt x="75" y="1"/>
                    <a:pt x="78" y="2"/>
                  </a:cubicBezTo>
                  <a:cubicBezTo>
                    <a:pt x="82" y="2"/>
                    <a:pt x="85" y="2"/>
                    <a:pt x="89" y="2"/>
                  </a:cubicBezTo>
                  <a:close/>
                  <a:moveTo>
                    <a:pt x="60" y="31"/>
                  </a:moveTo>
                  <a:cubicBezTo>
                    <a:pt x="56" y="33"/>
                    <a:pt x="52" y="36"/>
                    <a:pt x="50" y="40"/>
                  </a:cubicBezTo>
                  <a:cubicBezTo>
                    <a:pt x="45" y="47"/>
                    <a:pt x="43" y="55"/>
                    <a:pt x="42" y="66"/>
                  </a:cubicBezTo>
                  <a:cubicBezTo>
                    <a:pt x="41" y="77"/>
                    <a:pt x="41" y="89"/>
                    <a:pt x="43" y="101"/>
                  </a:cubicBezTo>
                  <a:cubicBezTo>
                    <a:pt x="45" y="119"/>
                    <a:pt x="49" y="135"/>
                    <a:pt x="55" y="150"/>
                  </a:cubicBezTo>
                  <a:cubicBezTo>
                    <a:pt x="61" y="166"/>
                    <a:pt x="66" y="174"/>
                    <a:pt x="72" y="175"/>
                  </a:cubicBezTo>
                  <a:cubicBezTo>
                    <a:pt x="80" y="177"/>
                    <a:pt x="88" y="172"/>
                    <a:pt x="95" y="160"/>
                  </a:cubicBezTo>
                  <a:cubicBezTo>
                    <a:pt x="102" y="148"/>
                    <a:pt x="107" y="134"/>
                    <a:pt x="111" y="117"/>
                  </a:cubicBezTo>
                  <a:cubicBezTo>
                    <a:pt x="113" y="110"/>
                    <a:pt x="115" y="103"/>
                    <a:pt x="116" y="96"/>
                  </a:cubicBezTo>
                  <a:cubicBezTo>
                    <a:pt x="117" y="88"/>
                    <a:pt x="117" y="81"/>
                    <a:pt x="118" y="74"/>
                  </a:cubicBezTo>
                  <a:cubicBezTo>
                    <a:pt x="118" y="61"/>
                    <a:pt x="117" y="50"/>
                    <a:pt x="114" y="40"/>
                  </a:cubicBezTo>
                  <a:cubicBezTo>
                    <a:pt x="111" y="30"/>
                    <a:pt x="106" y="24"/>
                    <a:pt x="100" y="22"/>
                  </a:cubicBezTo>
                  <a:cubicBezTo>
                    <a:pt x="97" y="21"/>
                    <a:pt x="93" y="20"/>
                    <a:pt x="87" y="20"/>
                  </a:cubicBezTo>
                  <a:cubicBezTo>
                    <a:pt x="82" y="20"/>
                    <a:pt x="79" y="21"/>
                    <a:pt x="76" y="22"/>
                  </a:cubicBezTo>
                  <a:cubicBezTo>
                    <a:pt x="77" y="26"/>
                    <a:pt x="77" y="29"/>
                    <a:pt x="75" y="31"/>
                  </a:cubicBezTo>
                  <a:cubicBezTo>
                    <a:pt x="69" y="30"/>
                    <a:pt x="64" y="30"/>
                    <a:pt x="6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259513" y="1976438"/>
              <a:ext cx="484188" cy="788988"/>
            </a:xfrm>
            <a:custGeom>
              <a:avLst/>
              <a:gdLst>
                <a:gd name="T0" fmla="*/ 54 w 83"/>
                <a:gd name="T1" fmla="*/ 37 h 205"/>
                <a:gd name="T2" fmla="*/ 58 w 83"/>
                <a:gd name="T3" fmla="*/ 83 h 205"/>
                <a:gd name="T4" fmla="*/ 61 w 83"/>
                <a:gd name="T5" fmla="*/ 124 h 205"/>
                <a:gd name="T6" fmla="*/ 64 w 83"/>
                <a:gd name="T7" fmla="*/ 160 h 205"/>
                <a:gd name="T8" fmla="*/ 64 w 83"/>
                <a:gd name="T9" fmla="*/ 175 h 205"/>
                <a:gd name="T10" fmla="*/ 64 w 83"/>
                <a:gd name="T11" fmla="*/ 177 h 205"/>
                <a:gd name="T12" fmla="*/ 64 w 83"/>
                <a:gd name="T13" fmla="*/ 184 h 205"/>
                <a:gd name="T14" fmla="*/ 62 w 83"/>
                <a:gd name="T15" fmla="*/ 187 h 205"/>
                <a:gd name="T16" fmla="*/ 66 w 83"/>
                <a:gd name="T17" fmla="*/ 187 h 205"/>
                <a:gd name="T18" fmla="*/ 76 w 83"/>
                <a:gd name="T19" fmla="*/ 188 h 205"/>
                <a:gd name="T20" fmla="*/ 83 w 83"/>
                <a:gd name="T21" fmla="*/ 193 h 205"/>
                <a:gd name="T22" fmla="*/ 74 w 83"/>
                <a:gd name="T23" fmla="*/ 196 h 205"/>
                <a:gd name="T24" fmla="*/ 54 w 83"/>
                <a:gd name="T25" fmla="*/ 198 h 205"/>
                <a:gd name="T26" fmla="*/ 48 w 83"/>
                <a:gd name="T27" fmla="*/ 199 h 205"/>
                <a:gd name="T28" fmla="*/ 47 w 83"/>
                <a:gd name="T29" fmla="*/ 199 h 205"/>
                <a:gd name="T30" fmla="*/ 34 w 83"/>
                <a:gd name="T31" fmla="*/ 205 h 205"/>
                <a:gd name="T32" fmla="*/ 29 w 83"/>
                <a:gd name="T33" fmla="*/ 201 h 205"/>
                <a:gd name="T34" fmla="*/ 28 w 83"/>
                <a:gd name="T35" fmla="*/ 200 h 205"/>
                <a:gd name="T36" fmla="*/ 27 w 83"/>
                <a:gd name="T37" fmla="*/ 200 h 205"/>
                <a:gd name="T38" fmla="*/ 10 w 83"/>
                <a:gd name="T39" fmla="*/ 201 h 205"/>
                <a:gd name="T40" fmla="*/ 9 w 83"/>
                <a:gd name="T41" fmla="*/ 194 h 205"/>
                <a:gd name="T42" fmla="*/ 9 w 83"/>
                <a:gd name="T43" fmla="*/ 192 h 205"/>
                <a:gd name="T44" fmla="*/ 12 w 83"/>
                <a:gd name="T45" fmla="*/ 187 h 205"/>
                <a:gd name="T46" fmla="*/ 20 w 83"/>
                <a:gd name="T47" fmla="*/ 187 h 205"/>
                <a:gd name="T48" fmla="*/ 24 w 83"/>
                <a:gd name="T49" fmla="*/ 187 h 205"/>
                <a:gd name="T50" fmla="*/ 23 w 83"/>
                <a:gd name="T51" fmla="*/ 179 h 205"/>
                <a:gd name="T52" fmla="*/ 20 w 83"/>
                <a:gd name="T53" fmla="*/ 150 h 205"/>
                <a:gd name="T54" fmla="*/ 19 w 83"/>
                <a:gd name="T55" fmla="*/ 84 h 205"/>
                <a:gd name="T56" fmla="*/ 22 w 83"/>
                <a:gd name="T57" fmla="*/ 23 h 205"/>
                <a:gd name="T58" fmla="*/ 14 w 83"/>
                <a:gd name="T59" fmla="*/ 31 h 205"/>
                <a:gd name="T60" fmla="*/ 4 w 83"/>
                <a:gd name="T61" fmla="*/ 41 h 205"/>
                <a:gd name="T62" fmla="*/ 0 w 83"/>
                <a:gd name="T63" fmla="*/ 34 h 205"/>
                <a:gd name="T64" fmla="*/ 0 w 83"/>
                <a:gd name="T65" fmla="*/ 31 h 205"/>
                <a:gd name="T66" fmla="*/ 2 w 83"/>
                <a:gd name="T67" fmla="*/ 25 h 205"/>
                <a:gd name="T68" fmla="*/ 15 w 83"/>
                <a:gd name="T69" fmla="*/ 13 h 205"/>
                <a:gd name="T70" fmla="*/ 27 w 83"/>
                <a:gd name="T71" fmla="*/ 0 h 205"/>
                <a:gd name="T72" fmla="*/ 39 w 83"/>
                <a:gd name="T73" fmla="*/ 5 h 205"/>
                <a:gd name="T74" fmla="*/ 52 w 83"/>
                <a:gd name="T75" fmla="*/ 14 h 205"/>
                <a:gd name="T76" fmla="*/ 54 w 83"/>
                <a:gd name="T77" fmla="*/ 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205">
                  <a:moveTo>
                    <a:pt x="54" y="37"/>
                  </a:moveTo>
                  <a:cubicBezTo>
                    <a:pt x="55" y="51"/>
                    <a:pt x="57" y="66"/>
                    <a:pt x="58" y="83"/>
                  </a:cubicBezTo>
                  <a:cubicBezTo>
                    <a:pt x="59" y="97"/>
                    <a:pt x="60" y="111"/>
                    <a:pt x="61" y="124"/>
                  </a:cubicBezTo>
                  <a:cubicBezTo>
                    <a:pt x="62" y="138"/>
                    <a:pt x="63" y="150"/>
                    <a:pt x="64" y="160"/>
                  </a:cubicBezTo>
                  <a:cubicBezTo>
                    <a:pt x="64" y="166"/>
                    <a:pt x="64" y="171"/>
                    <a:pt x="64" y="175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80"/>
                    <a:pt x="64" y="182"/>
                    <a:pt x="64" y="184"/>
                  </a:cubicBezTo>
                  <a:cubicBezTo>
                    <a:pt x="64" y="185"/>
                    <a:pt x="63" y="186"/>
                    <a:pt x="62" y="187"/>
                  </a:cubicBezTo>
                  <a:cubicBezTo>
                    <a:pt x="63" y="187"/>
                    <a:pt x="65" y="187"/>
                    <a:pt x="66" y="187"/>
                  </a:cubicBezTo>
                  <a:cubicBezTo>
                    <a:pt x="68" y="188"/>
                    <a:pt x="72" y="188"/>
                    <a:pt x="76" y="188"/>
                  </a:cubicBezTo>
                  <a:cubicBezTo>
                    <a:pt x="80" y="187"/>
                    <a:pt x="83" y="189"/>
                    <a:pt x="83" y="193"/>
                  </a:cubicBezTo>
                  <a:cubicBezTo>
                    <a:pt x="83" y="194"/>
                    <a:pt x="80" y="195"/>
                    <a:pt x="74" y="196"/>
                  </a:cubicBezTo>
                  <a:cubicBezTo>
                    <a:pt x="68" y="197"/>
                    <a:pt x="62" y="198"/>
                    <a:pt x="54" y="198"/>
                  </a:cubicBezTo>
                  <a:cubicBezTo>
                    <a:pt x="48" y="199"/>
                    <a:pt x="48" y="199"/>
                    <a:pt x="48" y="199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2" y="203"/>
                    <a:pt x="37" y="205"/>
                    <a:pt x="34" y="205"/>
                  </a:cubicBezTo>
                  <a:cubicBezTo>
                    <a:pt x="32" y="205"/>
                    <a:pt x="30" y="204"/>
                    <a:pt x="29" y="201"/>
                  </a:cubicBezTo>
                  <a:cubicBezTo>
                    <a:pt x="28" y="201"/>
                    <a:pt x="28" y="201"/>
                    <a:pt x="28" y="200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18" y="201"/>
                    <a:pt x="12" y="201"/>
                    <a:pt x="10" y="201"/>
                  </a:cubicBezTo>
                  <a:cubicBezTo>
                    <a:pt x="11" y="199"/>
                    <a:pt x="10" y="197"/>
                    <a:pt x="9" y="194"/>
                  </a:cubicBezTo>
                  <a:cubicBezTo>
                    <a:pt x="9" y="193"/>
                    <a:pt x="9" y="193"/>
                    <a:pt x="9" y="192"/>
                  </a:cubicBezTo>
                  <a:cubicBezTo>
                    <a:pt x="9" y="190"/>
                    <a:pt x="10" y="189"/>
                    <a:pt x="12" y="187"/>
                  </a:cubicBezTo>
                  <a:cubicBezTo>
                    <a:pt x="14" y="188"/>
                    <a:pt x="16" y="188"/>
                    <a:pt x="20" y="187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4" y="185"/>
                    <a:pt x="24" y="182"/>
                    <a:pt x="23" y="179"/>
                  </a:cubicBezTo>
                  <a:cubicBezTo>
                    <a:pt x="22" y="170"/>
                    <a:pt x="21" y="161"/>
                    <a:pt x="20" y="150"/>
                  </a:cubicBezTo>
                  <a:cubicBezTo>
                    <a:pt x="19" y="129"/>
                    <a:pt x="19" y="107"/>
                    <a:pt x="19" y="84"/>
                  </a:cubicBezTo>
                  <a:cubicBezTo>
                    <a:pt x="20" y="60"/>
                    <a:pt x="21" y="40"/>
                    <a:pt x="22" y="23"/>
                  </a:cubicBezTo>
                  <a:cubicBezTo>
                    <a:pt x="19" y="26"/>
                    <a:pt x="17" y="29"/>
                    <a:pt x="14" y="31"/>
                  </a:cubicBezTo>
                  <a:cubicBezTo>
                    <a:pt x="11" y="35"/>
                    <a:pt x="8" y="38"/>
                    <a:pt x="4" y="41"/>
                  </a:cubicBezTo>
                  <a:cubicBezTo>
                    <a:pt x="3" y="40"/>
                    <a:pt x="1" y="38"/>
                    <a:pt x="0" y="34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0" y="29"/>
                    <a:pt x="0" y="27"/>
                    <a:pt x="2" y="25"/>
                  </a:cubicBezTo>
                  <a:cubicBezTo>
                    <a:pt x="5" y="23"/>
                    <a:pt x="10" y="19"/>
                    <a:pt x="15" y="13"/>
                  </a:cubicBezTo>
                  <a:cubicBezTo>
                    <a:pt x="21" y="8"/>
                    <a:pt x="25" y="3"/>
                    <a:pt x="27" y="0"/>
                  </a:cubicBezTo>
                  <a:cubicBezTo>
                    <a:pt x="29" y="3"/>
                    <a:pt x="33" y="4"/>
                    <a:pt x="39" y="5"/>
                  </a:cubicBezTo>
                  <a:cubicBezTo>
                    <a:pt x="46" y="5"/>
                    <a:pt x="50" y="8"/>
                    <a:pt x="52" y="14"/>
                  </a:cubicBezTo>
                  <a:cubicBezTo>
                    <a:pt x="52" y="16"/>
                    <a:pt x="53" y="24"/>
                    <a:pt x="5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6778626" y="1965325"/>
              <a:ext cx="639763" cy="800100"/>
            </a:xfrm>
            <a:custGeom>
              <a:avLst/>
              <a:gdLst>
                <a:gd name="T0" fmla="*/ 103 w 110"/>
                <a:gd name="T1" fmla="*/ 8 h 208"/>
                <a:gd name="T2" fmla="*/ 109 w 110"/>
                <a:gd name="T3" fmla="*/ 20 h 208"/>
                <a:gd name="T4" fmla="*/ 109 w 110"/>
                <a:gd name="T5" fmla="*/ 24 h 208"/>
                <a:gd name="T6" fmla="*/ 105 w 110"/>
                <a:gd name="T7" fmla="*/ 41 h 208"/>
                <a:gd name="T8" fmla="*/ 100 w 110"/>
                <a:gd name="T9" fmla="*/ 68 h 208"/>
                <a:gd name="T10" fmla="*/ 89 w 110"/>
                <a:gd name="T11" fmla="*/ 132 h 208"/>
                <a:gd name="T12" fmla="*/ 77 w 110"/>
                <a:gd name="T13" fmla="*/ 203 h 208"/>
                <a:gd name="T14" fmla="*/ 64 w 110"/>
                <a:gd name="T15" fmla="*/ 208 h 208"/>
                <a:gd name="T16" fmla="*/ 55 w 110"/>
                <a:gd name="T17" fmla="*/ 207 h 208"/>
                <a:gd name="T18" fmla="*/ 24 w 110"/>
                <a:gd name="T19" fmla="*/ 196 h 208"/>
                <a:gd name="T20" fmla="*/ 22 w 110"/>
                <a:gd name="T21" fmla="*/ 175 h 208"/>
                <a:gd name="T22" fmla="*/ 26 w 110"/>
                <a:gd name="T23" fmla="*/ 147 h 208"/>
                <a:gd name="T24" fmla="*/ 42 w 110"/>
                <a:gd name="T25" fmla="*/ 83 h 208"/>
                <a:gd name="T26" fmla="*/ 69 w 110"/>
                <a:gd name="T27" fmla="*/ 16 h 208"/>
                <a:gd name="T28" fmla="*/ 36 w 110"/>
                <a:gd name="T29" fmla="*/ 19 h 208"/>
                <a:gd name="T30" fmla="*/ 2 w 110"/>
                <a:gd name="T31" fmla="*/ 25 h 208"/>
                <a:gd name="T32" fmla="*/ 0 w 110"/>
                <a:gd name="T33" fmla="*/ 16 h 208"/>
                <a:gd name="T34" fmla="*/ 0 w 110"/>
                <a:gd name="T35" fmla="*/ 15 h 208"/>
                <a:gd name="T36" fmla="*/ 3 w 110"/>
                <a:gd name="T37" fmla="*/ 7 h 208"/>
                <a:gd name="T38" fmla="*/ 48 w 110"/>
                <a:gd name="T39" fmla="*/ 4 h 208"/>
                <a:gd name="T40" fmla="*/ 84 w 110"/>
                <a:gd name="T41" fmla="*/ 0 h 208"/>
                <a:gd name="T42" fmla="*/ 103 w 110"/>
                <a:gd name="T43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208">
                  <a:moveTo>
                    <a:pt x="103" y="8"/>
                  </a:moveTo>
                  <a:cubicBezTo>
                    <a:pt x="108" y="12"/>
                    <a:pt x="110" y="16"/>
                    <a:pt x="109" y="20"/>
                  </a:cubicBezTo>
                  <a:cubicBezTo>
                    <a:pt x="109" y="21"/>
                    <a:pt x="109" y="23"/>
                    <a:pt x="109" y="24"/>
                  </a:cubicBezTo>
                  <a:cubicBezTo>
                    <a:pt x="107" y="28"/>
                    <a:pt x="106" y="33"/>
                    <a:pt x="105" y="41"/>
                  </a:cubicBezTo>
                  <a:cubicBezTo>
                    <a:pt x="103" y="49"/>
                    <a:pt x="102" y="58"/>
                    <a:pt x="100" y="68"/>
                  </a:cubicBezTo>
                  <a:cubicBezTo>
                    <a:pt x="97" y="86"/>
                    <a:pt x="93" y="108"/>
                    <a:pt x="89" y="132"/>
                  </a:cubicBezTo>
                  <a:cubicBezTo>
                    <a:pt x="85" y="157"/>
                    <a:pt x="81" y="180"/>
                    <a:pt x="77" y="203"/>
                  </a:cubicBezTo>
                  <a:cubicBezTo>
                    <a:pt x="74" y="206"/>
                    <a:pt x="70" y="208"/>
                    <a:pt x="64" y="208"/>
                  </a:cubicBezTo>
                  <a:cubicBezTo>
                    <a:pt x="61" y="208"/>
                    <a:pt x="58" y="208"/>
                    <a:pt x="55" y="207"/>
                  </a:cubicBezTo>
                  <a:cubicBezTo>
                    <a:pt x="44" y="205"/>
                    <a:pt x="34" y="201"/>
                    <a:pt x="24" y="196"/>
                  </a:cubicBezTo>
                  <a:cubicBezTo>
                    <a:pt x="23" y="191"/>
                    <a:pt x="22" y="184"/>
                    <a:pt x="22" y="175"/>
                  </a:cubicBezTo>
                  <a:cubicBezTo>
                    <a:pt x="23" y="167"/>
                    <a:pt x="24" y="158"/>
                    <a:pt x="26" y="147"/>
                  </a:cubicBezTo>
                  <a:cubicBezTo>
                    <a:pt x="29" y="128"/>
                    <a:pt x="34" y="107"/>
                    <a:pt x="42" y="83"/>
                  </a:cubicBezTo>
                  <a:cubicBezTo>
                    <a:pt x="49" y="59"/>
                    <a:pt x="58" y="37"/>
                    <a:pt x="69" y="16"/>
                  </a:cubicBezTo>
                  <a:cubicBezTo>
                    <a:pt x="61" y="17"/>
                    <a:pt x="50" y="18"/>
                    <a:pt x="36" y="19"/>
                  </a:cubicBezTo>
                  <a:cubicBezTo>
                    <a:pt x="22" y="20"/>
                    <a:pt x="11" y="22"/>
                    <a:pt x="2" y="25"/>
                  </a:cubicBezTo>
                  <a:cubicBezTo>
                    <a:pt x="1" y="22"/>
                    <a:pt x="1" y="19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20" y="6"/>
                    <a:pt x="35" y="5"/>
                    <a:pt x="48" y="4"/>
                  </a:cubicBezTo>
                  <a:cubicBezTo>
                    <a:pt x="61" y="3"/>
                    <a:pt x="73" y="1"/>
                    <a:pt x="84" y="0"/>
                  </a:cubicBezTo>
                  <a:cubicBezTo>
                    <a:pt x="91" y="0"/>
                    <a:pt x="97" y="3"/>
                    <a:pt x="10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PA_文本框 25"/>
          <p:cNvSpPr txBox="1"/>
          <p:nvPr>
            <p:custDataLst>
              <p:tags r:id="rId3"/>
            </p:custDataLst>
          </p:nvPr>
        </p:nvSpPr>
        <p:spPr>
          <a:xfrm>
            <a:off x="3661025" y="3629028"/>
            <a:ext cx="43019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iPhone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应用开发技术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BB6B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2680" y="4766735"/>
            <a:ext cx="2506639" cy="3657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21751116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solidFill>
                    <a:prstClr val="white"/>
                  </a:solidFill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 单黎莎</a:t>
            </a:r>
            <a:endParaRPr kumimoji="0" lang="en-US" sz="1800" b="1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srgbClr val="3BB6B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04042" y="4255260"/>
            <a:ext cx="20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BB6B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应用知识点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02694965"/>
              </p:ext>
            </p:extLst>
          </p:nvPr>
        </p:nvGraphicFramePr>
        <p:xfrm>
          <a:off x="1177363" y="1046402"/>
          <a:ext cx="98372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0895" y="4213411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rgbClr val="00B0F0"/>
                </a:solidFill>
              </a:rPr>
              <a:t>Ui</a:t>
            </a:r>
            <a:r>
              <a:rPr lang="zh-CN" altLang="en-US" sz="3600" dirty="0" smtClean="0">
                <a:solidFill>
                  <a:srgbClr val="00B0F0"/>
                </a:solidFill>
              </a:rPr>
              <a:t>基础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903878" y="2624539"/>
            <a:ext cx="488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0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03</a:t>
            </a:r>
            <a:r>
              <a:rPr lang="en-US" altLang="zh-CN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	</a:t>
            </a:r>
            <a:r>
              <a:rPr lang="zh-CN" altLang="en-US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缺陷与反思</a:t>
            </a:r>
            <a:endParaRPr lang="zh-CN" altLang="en-US" sz="2800" kern="0" dirty="0">
              <a:solidFill>
                <a:schemeClr val="accent3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24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我的不足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9" name="Rectangle 30"/>
          <p:cNvSpPr>
            <a:spLocks noChangeArrowheads="1"/>
          </p:cNvSpPr>
          <p:nvPr/>
        </p:nvSpPr>
        <p:spPr bwMode="auto">
          <a:xfrm>
            <a:off x="0" y="1625350"/>
            <a:ext cx="12192000" cy="881062"/>
          </a:xfrm>
          <a:prstGeom prst="rect">
            <a:avLst/>
          </a:prstGeom>
          <a:solidFill>
            <a:srgbClr val="6ED0D0"/>
          </a:solidFill>
          <a:ln>
            <a:noFill/>
          </a:ln>
        </p:spPr>
        <p:txBody>
          <a:bodyPr anchor="ctr"/>
          <a:lstStyle>
            <a:lvl1pPr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076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076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60769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2" name="Picture 33"/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117" y="1826169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1471303" y="1856331"/>
            <a:ext cx="1043781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个人水平有限，学习尚未结束，仅能先给出这样的作业</a:t>
            </a:r>
            <a:r>
              <a:rPr lang="mr-IN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后续学习仍在继续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0610" y="3583261"/>
            <a:ext cx="10291483" cy="1549285"/>
            <a:chOff x="1754186" y="3338847"/>
            <a:chExt cx="8054819" cy="844551"/>
          </a:xfrm>
        </p:grpSpPr>
        <p:sp>
          <p:nvSpPr>
            <p:cNvPr id="21" name="Rounded Rectangle 35"/>
            <p:cNvSpPr>
              <a:spLocks noChangeAspect="1" noChangeArrowheads="1"/>
            </p:cNvSpPr>
            <p:nvPr/>
          </p:nvSpPr>
          <p:spPr bwMode="auto">
            <a:xfrm>
              <a:off x="1754186" y="3338847"/>
              <a:ext cx="1124615" cy="797928"/>
            </a:xfrm>
            <a:prstGeom prst="roundRect">
              <a:avLst>
                <a:gd name="adj" fmla="val 5884"/>
              </a:avLst>
            </a:prstGeom>
            <a:solidFill>
              <a:srgbClr val="6ED0D0"/>
            </a:solidFill>
            <a:ln>
              <a:noFill/>
            </a:ln>
          </p:spPr>
          <p:txBody>
            <a:bodyPr anchor="ctr"/>
            <a:lstStyle>
              <a:lvl1pPr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23" name="Freeform 252"/>
            <p:cNvSpPr>
              <a:spLocks noEditPoints="1"/>
            </p:cNvSpPr>
            <p:nvPr/>
          </p:nvSpPr>
          <p:spPr bwMode="auto">
            <a:xfrm>
              <a:off x="1947862" y="3508125"/>
              <a:ext cx="662325" cy="431800"/>
            </a:xfrm>
            <a:custGeom>
              <a:avLst/>
              <a:gdLst>
                <a:gd name="T0" fmla="*/ 445017 w 301"/>
                <a:gd name="T1" fmla="*/ 162114 h 285"/>
                <a:gd name="T2" fmla="*/ 207372 w 301"/>
                <a:gd name="T3" fmla="*/ 13636 h 285"/>
                <a:gd name="T4" fmla="*/ 10596 w 301"/>
                <a:gd name="T5" fmla="*/ 210597 h 285"/>
                <a:gd name="T6" fmla="*/ 96875 w 301"/>
                <a:gd name="T7" fmla="*/ 330289 h 285"/>
                <a:gd name="T8" fmla="*/ 54492 w 301"/>
                <a:gd name="T9" fmla="*/ 406044 h 285"/>
                <a:gd name="T10" fmla="*/ 184667 w 301"/>
                <a:gd name="T11" fmla="*/ 359076 h 285"/>
                <a:gd name="T12" fmla="*/ 248241 w 301"/>
                <a:gd name="T13" fmla="*/ 359076 h 285"/>
                <a:gd name="T14" fmla="*/ 445017 w 301"/>
                <a:gd name="T15" fmla="*/ 162114 h 285"/>
                <a:gd name="T16" fmla="*/ 121093 w 301"/>
                <a:gd name="T17" fmla="*/ 216658 h 285"/>
                <a:gd name="T18" fmla="*/ 90820 w 301"/>
                <a:gd name="T19" fmla="*/ 186356 h 285"/>
                <a:gd name="T20" fmla="*/ 121093 w 301"/>
                <a:gd name="T21" fmla="*/ 156054 h 285"/>
                <a:gd name="T22" fmla="*/ 151366 w 301"/>
                <a:gd name="T23" fmla="*/ 186356 h 285"/>
                <a:gd name="T24" fmla="*/ 121093 w 301"/>
                <a:gd name="T25" fmla="*/ 216658 h 285"/>
                <a:gd name="T26" fmla="*/ 228563 w 301"/>
                <a:gd name="T27" fmla="*/ 216658 h 285"/>
                <a:gd name="T28" fmla="*/ 198290 w 301"/>
                <a:gd name="T29" fmla="*/ 186356 h 285"/>
                <a:gd name="T30" fmla="*/ 228563 w 301"/>
                <a:gd name="T31" fmla="*/ 156054 h 285"/>
                <a:gd name="T32" fmla="*/ 260350 w 301"/>
                <a:gd name="T33" fmla="*/ 186356 h 285"/>
                <a:gd name="T34" fmla="*/ 228563 w 301"/>
                <a:gd name="T35" fmla="*/ 216658 h 285"/>
                <a:gd name="T36" fmla="*/ 337547 w 301"/>
                <a:gd name="T37" fmla="*/ 216658 h 285"/>
                <a:gd name="T38" fmla="*/ 307274 w 301"/>
                <a:gd name="T39" fmla="*/ 186356 h 285"/>
                <a:gd name="T40" fmla="*/ 337547 w 301"/>
                <a:gd name="T41" fmla="*/ 156054 h 285"/>
                <a:gd name="T42" fmla="*/ 367820 w 301"/>
                <a:gd name="T43" fmla="*/ 186356 h 285"/>
                <a:gd name="T44" fmla="*/ 337547 w 301"/>
                <a:gd name="T45" fmla="*/ 216658 h 2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01" h="285">
                  <a:moveTo>
                    <a:pt x="294" y="107"/>
                  </a:moveTo>
                  <a:cubicBezTo>
                    <a:pt x="286" y="44"/>
                    <a:pt x="216" y="0"/>
                    <a:pt x="137" y="9"/>
                  </a:cubicBezTo>
                  <a:cubicBezTo>
                    <a:pt x="58" y="18"/>
                    <a:pt x="0" y="76"/>
                    <a:pt x="7" y="139"/>
                  </a:cubicBezTo>
                  <a:cubicBezTo>
                    <a:pt x="11" y="172"/>
                    <a:pt x="33" y="200"/>
                    <a:pt x="64" y="218"/>
                  </a:cubicBezTo>
                  <a:cubicBezTo>
                    <a:pt x="65" y="232"/>
                    <a:pt x="60" y="250"/>
                    <a:pt x="36" y="268"/>
                  </a:cubicBezTo>
                  <a:cubicBezTo>
                    <a:pt x="26" y="275"/>
                    <a:pt x="76" y="285"/>
                    <a:pt x="122" y="237"/>
                  </a:cubicBezTo>
                  <a:cubicBezTo>
                    <a:pt x="136" y="238"/>
                    <a:pt x="150" y="239"/>
                    <a:pt x="164" y="237"/>
                  </a:cubicBezTo>
                  <a:cubicBezTo>
                    <a:pt x="243" y="228"/>
                    <a:pt x="301" y="170"/>
                    <a:pt x="294" y="107"/>
                  </a:cubicBezTo>
                  <a:close/>
                  <a:moveTo>
                    <a:pt x="80" y="143"/>
                  </a:moveTo>
                  <a:cubicBezTo>
                    <a:pt x="69" y="143"/>
                    <a:pt x="60" y="134"/>
                    <a:pt x="60" y="123"/>
                  </a:cubicBezTo>
                  <a:cubicBezTo>
                    <a:pt x="60" y="112"/>
                    <a:pt x="69" y="103"/>
                    <a:pt x="80" y="103"/>
                  </a:cubicBezTo>
                  <a:cubicBezTo>
                    <a:pt x="91" y="103"/>
                    <a:pt x="100" y="112"/>
                    <a:pt x="100" y="123"/>
                  </a:cubicBezTo>
                  <a:cubicBezTo>
                    <a:pt x="100" y="134"/>
                    <a:pt x="91" y="143"/>
                    <a:pt x="80" y="143"/>
                  </a:cubicBezTo>
                  <a:close/>
                  <a:moveTo>
                    <a:pt x="151" y="143"/>
                  </a:moveTo>
                  <a:cubicBezTo>
                    <a:pt x="140" y="143"/>
                    <a:pt x="131" y="134"/>
                    <a:pt x="131" y="123"/>
                  </a:cubicBezTo>
                  <a:cubicBezTo>
                    <a:pt x="131" y="112"/>
                    <a:pt x="140" y="103"/>
                    <a:pt x="151" y="103"/>
                  </a:cubicBezTo>
                  <a:cubicBezTo>
                    <a:pt x="163" y="103"/>
                    <a:pt x="172" y="112"/>
                    <a:pt x="172" y="123"/>
                  </a:cubicBezTo>
                  <a:cubicBezTo>
                    <a:pt x="172" y="134"/>
                    <a:pt x="163" y="143"/>
                    <a:pt x="151" y="143"/>
                  </a:cubicBezTo>
                  <a:close/>
                  <a:moveTo>
                    <a:pt x="223" y="143"/>
                  </a:moveTo>
                  <a:cubicBezTo>
                    <a:pt x="212" y="143"/>
                    <a:pt x="203" y="134"/>
                    <a:pt x="203" y="123"/>
                  </a:cubicBezTo>
                  <a:cubicBezTo>
                    <a:pt x="203" y="112"/>
                    <a:pt x="212" y="103"/>
                    <a:pt x="223" y="103"/>
                  </a:cubicBezTo>
                  <a:cubicBezTo>
                    <a:pt x="234" y="103"/>
                    <a:pt x="243" y="112"/>
                    <a:pt x="243" y="123"/>
                  </a:cubicBezTo>
                  <a:cubicBezTo>
                    <a:pt x="243" y="134"/>
                    <a:pt x="234" y="143"/>
                    <a:pt x="223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073867" y="3338848"/>
              <a:ext cx="2548879" cy="75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学习时间不够长，语言不熟悉，练习不够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Rounded Rectangle 35"/>
            <p:cNvSpPr>
              <a:spLocks noChangeAspect="1" noChangeArrowheads="1"/>
            </p:cNvSpPr>
            <p:nvPr/>
          </p:nvSpPr>
          <p:spPr bwMode="auto">
            <a:xfrm>
              <a:off x="5752100" y="3338848"/>
              <a:ext cx="1299599" cy="844550"/>
            </a:xfrm>
            <a:prstGeom prst="roundRect">
              <a:avLst>
                <a:gd name="adj" fmla="val 5884"/>
              </a:avLst>
            </a:prstGeom>
            <a:solidFill>
              <a:srgbClr val="3BB6B7"/>
            </a:solidFill>
            <a:ln>
              <a:noFill/>
            </a:ln>
          </p:spPr>
          <p:txBody>
            <a:bodyPr anchor="ctr"/>
            <a:lstStyle>
              <a:lvl1pPr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60769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0769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en-US" altLang="zh-CN" sz="3100">
                <a:solidFill>
                  <a:srgbClr val="FFFFFF"/>
                </a:solidFill>
                <a:latin typeface="Lato Regular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81334" y="3338848"/>
              <a:ext cx="2427671" cy="52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rPr>
                <a:t>创意有限，知识有限，未实现网络化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Freeform 415"/>
            <p:cNvSpPr/>
            <p:nvPr/>
          </p:nvSpPr>
          <p:spPr bwMode="auto">
            <a:xfrm>
              <a:off x="6043456" y="3478755"/>
              <a:ext cx="716887" cy="490538"/>
            </a:xfrm>
            <a:custGeom>
              <a:avLst/>
              <a:gdLst>
                <a:gd name="T0" fmla="*/ 138853 w 165"/>
                <a:gd name="T1" fmla="*/ 32475 h 287"/>
                <a:gd name="T2" fmla="*/ 137160 w 165"/>
                <a:gd name="T3" fmla="*/ 32475 h 287"/>
                <a:gd name="T4" fmla="*/ 137160 w 165"/>
                <a:gd name="T5" fmla="*/ 345257 h 287"/>
                <a:gd name="T6" fmla="*/ 94827 w 165"/>
                <a:gd name="T7" fmla="*/ 336711 h 287"/>
                <a:gd name="T8" fmla="*/ 0 w 165"/>
                <a:gd name="T9" fmla="*/ 413624 h 287"/>
                <a:gd name="T10" fmla="*/ 94827 w 165"/>
                <a:gd name="T11" fmla="*/ 490538 h 287"/>
                <a:gd name="T12" fmla="*/ 189653 w 165"/>
                <a:gd name="T13" fmla="*/ 415334 h 287"/>
                <a:gd name="T14" fmla="*/ 189653 w 165"/>
                <a:gd name="T15" fmla="*/ 415334 h 287"/>
                <a:gd name="T16" fmla="*/ 189653 w 165"/>
                <a:gd name="T17" fmla="*/ 123062 h 287"/>
                <a:gd name="T18" fmla="*/ 279400 w 165"/>
                <a:gd name="T19" fmla="*/ 100842 h 287"/>
                <a:gd name="T20" fmla="*/ 279400 w 165"/>
                <a:gd name="T21" fmla="*/ 0 h 287"/>
                <a:gd name="T22" fmla="*/ 138853 w 165"/>
                <a:gd name="T23" fmla="*/ 32475 h 2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5" h="287">
                  <a:moveTo>
                    <a:pt x="82" y="19"/>
                  </a:moveTo>
                  <a:cubicBezTo>
                    <a:pt x="81" y="19"/>
                    <a:pt x="81" y="19"/>
                    <a:pt x="81" y="19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74" y="199"/>
                    <a:pt x="65" y="197"/>
                    <a:pt x="56" y="197"/>
                  </a:cubicBezTo>
                  <a:cubicBezTo>
                    <a:pt x="25" y="197"/>
                    <a:pt x="0" y="217"/>
                    <a:pt x="0" y="242"/>
                  </a:cubicBezTo>
                  <a:cubicBezTo>
                    <a:pt x="0" y="267"/>
                    <a:pt x="25" y="287"/>
                    <a:pt x="56" y="287"/>
                  </a:cubicBezTo>
                  <a:cubicBezTo>
                    <a:pt x="87" y="287"/>
                    <a:pt x="112" y="267"/>
                    <a:pt x="112" y="243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82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4142069" y="2661794"/>
            <a:ext cx="3823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+mn-cs"/>
              </a:rPr>
              <a:t>感谢</a:t>
            </a:r>
            <a:r>
              <a:rPr lang="zh-CN" altLang="en-US" sz="4400" b="1" noProof="0" dirty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您</a:t>
            </a:r>
            <a:r>
              <a:rPr lang="zh-CN" altLang="en-US" sz="4400" b="1" noProof="0" dirty="0" smtClean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</a:t>
            </a:r>
            <a:r>
              <a:rPr lang="zh-CN" altLang="en-US" sz="4400" b="1" dirty="0" smtClean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观看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3BB6B7"/>
              </a:solidFill>
              <a:effectLst/>
              <a:uLnTx/>
              <a:uFillTx/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879185" y="1916567"/>
            <a:ext cx="2265140" cy="578599"/>
            <a:chOff x="4583113" y="1965325"/>
            <a:chExt cx="2835276" cy="820738"/>
          </a:xfrm>
          <a:solidFill>
            <a:srgbClr val="3BB6B7"/>
          </a:solidFill>
        </p:grpSpPr>
        <p:sp>
          <p:nvSpPr>
            <p:cNvPr id="22" name="Freeform 5"/>
            <p:cNvSpPr/>
            <p:nvPr/>
          </p:nvSpPr>
          <p:spPr bwMode="auto">
            <a:xfrm>
              <a:off x="4583113" y="1995488"/>
              <a:ext cx="641350" cy="790575"/>
            </a:xfrm>
            <a:custGeom>
              <a:avLst/>
              <a:gdLst>
                <a:gd name="T0" fmla="*/ 4 w 110"/>
                <a:gd name="T1" fmla="*/ 160 h 205"/>
                <a:gd name="T2" fmla="*/ 14 w 110"/>
                <a:gd name="T3" fmla="*/ 140 h 205"/>
                <a:gd name="T4" fmla="*/ 29 w 110"/>
                <a:gd name="T5" fmla="*/ 119 h 205"/>
                <a:gd name="T6" fmla="*/ 46 w 110"/>
                <a:gd name="T7" fmla="*/ 99 h 205"/>
                <a:gd name="T8" fmla="*/ 75 w 110"/>
                <a:gd name="T9" fmla="*/ 67 h 205"/>
                <a:gd name="T10" fmla="*/ 84 w 110"/>
                <a:gd name="T11" fmla="*/ 45 h 205"/>
                <a:gd name="T12" fmla="*/ 75 w 110"/>
                <a:gd name="T13" fmla="*/ 34 h 205"/>
                <a:gd name="T14" fmla="*/ 63 w 110"/>
                <a:gd name="T15" fmla="*/ 28 h 205"/>
                <a:gd name="T16" fmla="*/ 35 w 110"/>
                <a:gd name="T17" fmla="*/ 31 h 205"/>
                <a:gd name="T18" fmla="*/ 18 w 110"/>
                <a:gd name="T19" fmla="*/ 42 h 205"/>
                <a:gd name="T20" fmla="*/ 22 w 110"/>
                <a:gd name="T21" fmla="*/ 60 h 205"/>
                <a:gd name="T22" fmla="*/ 34 w 110"/>
                <a:gd name="T23" fmla="*/ 65 h 205"/>
                <a:gd name="T24" fmla="*/ 38 w 110"/>
                <a:gd name="T25" fmla="*/ 69 h 205"/>
                <a:gd name="T26" fmla="*/ 40 w 110"/>
                <a:gd name="T27" fmla="*/ 76 h 205"/>
                <a:gd name="T28" fmla="*/ 24 w 110"/>
                <a:gd name="T29" fmla="*/ 83 h 205"/>
                <a:gd name="T30" fmla="*/ 5 w 110"/>
                <a:gd name="T31" fmla="*/ 71 h 205"/>
                <a:gd name="T32" fmla="*/ 1 w 110"/>
                <a:gd name="T33" fmla="*/ 56 h 205"/>
                <a:gd name="T34" fmla="*/ 1 w 110"/>
                <a:gd name="T35" fmla="*/ 55 h 205"/>
                <a:gd name="T36" fmla="*/ 5 w 110"/>
                <a:gd name="T37" fmla="*/ 35 h 205"/>
                <a:gd name="T38" fmla="*/ 29 w 110"/>
                <a:gd name="T39" fmla="*/ 9 h 205"/>
                <a:gd name="T40" fmla="*/ 56 w 110"/>
                <a:gd name="T41" fmla="*/ 0 h 205"/>
                <a:gd name="T42" fmla="*/ 68 w 110"/>
                <a:gd name="T43" fmla="*/ 2 h 205"/>
                <a:gd name="T44" fmla="*/ 88 w 110"/>
                <a:gd name="T45" fmla="*/ 13 h 205"/>
                <a:gd name="T46" fmla="*/ 104 w 110"/>
                <a:gd name="T47" fmla="*/ 39 h 205"/>
                <a:gd name="T48" fmla="*/ 108 w 110"/>
                <a:gd name="T49" fmla="*/ 68 h 205"/>
                <a:gd name="T50" fmla="*/ 100 w 110"/>
                <a:gd name="T51" fmla="*/ 94 h 205"/>
                <a:gd name="T52" fmla="*/ 79 w 110"/>
                <a:gd name="T53" fmla="*/ 122 h 205"/>
                <a:gd name="T54" fmla="*/ 57 w 110"/>
                <a:gd name="T55" fmla="*/ 145 h 205"/>
                <a:gd name="T56" fmla="*/ 48 w 110"/>
                <a:gd name="T57" fmla="*/ 157 h 205"/>
                <a:gd name="T58" fmla="*/ 42 w 110"/>
                <a:gd name="T59" fmla="*/ 167 h 205"/>
                <a:gd name="T60" fmla="*/ 64 w 110"/>
                <a:gd name="T61" fmla="*/ 172 h 205"/>
                <a:gd name="T62" fmla="*/ 87 w 110"/>
                <a:gd name="T63" fmla="*/ 181 h 205"/>
                <a:gd name="T64" fmla="*/ 98 w 110"/>
                <a:gd name="T65" fmla="*/ 184 h 205"/>
                <a:gd name="T66" fmla="*/ 106 w 110"/>
                <a:gd name="T67" fmla="*/ 183 h 205"/>
                <a:gd name="T68" fmla="*/ 109 w 110"/>
                <a:gd name="T69" fmla="*/ 193 h 205"/>
                <a:gd name="T70" fmla="*/ 109 w 110"/>
                <a:gd name="T71" fmla="*/ 194 h 205"/>
                <a:gd name="T72" fmla="*/ 106 w 110"/>
                <a:gd name="T73" fmla="*/ 204 h 205"/>
                <a:gd name="T74" fmla="*/ 102 w 110"/>
                <a:gd name="T75" fmla="*/ 205 h 205"/>
                <a:gd name="T76" fmla="*/ 84 w 110"/>
                <a:gd name="T77" fmla="*/ 201 h 205"/>
                <a:gd name="T78" fmla="*/ 50 w 110"/>
                <a:gd name="T79" fmla="*/ 192 h 205"/>
                <a:gd name="T80" fmla="*/ 30 w 110"/>
                <a:gd name="T81" fmla="*/ 188 h 205"/>
                <a:gd name="T82" fmla="*/ 10 w 110"/>
                <a:gd name="T83" fmla="*/ 187 h 205"/>
                <a:gd name="T84" fmla="*/ 5 w 110"/>
                <a:gd name="T85" fmla="*/ 186 h 205"/>
                <a:gd name="T86" fmla="*/ 1 w 110"/>
                <a:gd name="T87" fmla="*/ 180 h 205"/>
                <a:gd name="T88" fmla="*/ 4 w 110"/>
                <a:gd name="T89" fmla="*/ 16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0" h="205">
                  <a:moveTo>
                    <a:pt x="4" y="160"/>
                  </a:moveTo>
                  <a:cubicBezTo>
                    <a:pt x="6" y="154"/>
                    <a:pt x="10" y="147"/>
                    <a:pt x="14" y="140"/>
                  </a:cubicBezTo>
                  <a:cubicBezTo>
                    <a:pt x="18" y="133"/>
                    <a:pt x="23" y="126"/>
                    <a:pt x="29" y="119"/>
                  </a:cubicBezTo>
                  <a:cubicBezTo>
                    <a:pt x="35" y="112"/>
                    <a:pt x="40" y="105"/>
                    <a:pt x="46" y="99"/>
                  </a:cubicBezTo>
                  <a:cubicBezTo>
                    <a:pt x="57" y="87"/>
                    <a:pt x="67" y="76"/>
                    <a:pt x="75" y="67"/>
                  </a:cubicBezTo>
                  <a:cubicBezTo>
                    <a:pt x="83" y="57"/>
                    <a:pt x="86" y="50"/>
                    <a:pt x="84" y="45"/>
                  </a:cubicBezTo>
                  <a:cubicBezTo>
                    <a:pt x="82" y="40"/>
                    <a:pt x="79" y="36"/>
                    <a:pt x="75" y="34"/>
                  </a:cubicBezTo>
                  <a:cubicBezTo>
                    <a:pt x="72" y="31"/>
                    <a:pt x="68" y="29"/>
                    <a:pt x="63" y="28"/>
                  </a:cubicBezTo>
                  <a:cubicBezTo>
                    <a:pt x="54" y="26"/>
                    <a:pt x="44" y="27"/>
                    <a:pt x="35" y="31"/>
                  </a:cubicBezTo>
                  <a:cubicBezTo>
                    <a:pt x="25" y="35"/>
                    <a:pt x="20" y="39"/>
                    <a:pt x="18" y="42"/>
                  </a:cubicBezTo>
                  <a:cubicBezTo>
                    <a:pt x="16" y="48"/>
                    <a:pt x="17" y="54"/>
                    <a:pt x="22" y="60"/>
                  </a:cubicBezTo>
                  <a:cubicBezTo>
                    <a:pt x="27" y="66"/>
                    <a:pt x="31" y="68"/>
                    <a:pt x="34" y="65"/>
                  </a:cubicBezTo>
                  <a:cubicBezTo>
                    <a:pt x="35" y="66"/>
                    <a:pt x="37" y="67"/>
                    <a:pt x="38" y="69"/>
                  </a:cubicBezTo>
                  <a:cubicBezTo>
                    <a:pt x="39" y="71"/>
                    <a:pt x="40" y="73"/>
                    <a:pt x="40" y="76"/>
                  </a:cubicBezTo>
                  <a:cubicBezTo>
                    <a:pt x="37" y="81"/>
                    <a:pt x="32" y="83"/>
                    <a:pt x="24" y="83"/>
                  </a:cubicBezTo>
                  <a:cubicBezTo>
                    <a:pt x="15" y="82"/>
                    <a:pt x="9" y="78"/>
                    <a:pt x="5" y="71"/>
                  </a:cubicBezTo>
                  <a:cubicBezTo>
                    <a:pt x="2" y="67"/>
                    <a:pt x="1" y="62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49"/>
                    <a:pt x="2" y="42"/>
                    <a:pt x="5" y="35"/>
                  </a:cubicBezTo>
                  <a:cubicBezTo>
                    <a:pt x="9" y="25"/>
                    <a:pt x="17" y="16"/>
                    <a:pt x="29" y="9"/>
                  </a:cubicBezTo>
                  <a:cubicBezTo>
                    <a:pt x="38" y="3"/>
                    <a:pt x="47" y="0"/>
                    <a:pt x="56" y="0"/>
                  </a:cubicBezTo>
                  <a:cubicBezTo>
                    <a:pt x="60" y="0"/>
                    <a:pt x="64" y="1"/>
                    <a:pt x="68" y="2"/>
                  </a:cubicBezTo>
                  <a:cubicBezTo>
                    <a:pt x="75" y="3"/>
                    <a:pt x="82" y="7"/>
                    <a:pt x="88" y="13"/>
                  </a:cubicBezTo>
                  <a:cubicBezTo>
                    <a:pt x="94" y="19"/>
                    <a:pt x="100" y="27"/>
                    <a:pt x="104" y="39"/>
                  </a:cubicBezTo>
                  <a:cubicBezTo>
                    <a:pt x="108" y="49"/>
                    <a:pt x="110" y="58"/>
                    <a:pt x="108" y="68"/>
                  </a:cubicBezTo>
                  <a:cubicBezTo>
                    <a:pt x="107" y="77"/>
                    <a:pt x="104" y="86"/>
                    <a:pt x="100" y="94"/>
                  </a:cubicBezTo>
                  <a:cubicBezTo>
                    <a:pt x="94" y="104"/>
                    <a:pt x="88" y="113"/>
                    <a:pt x="79" y="122"/>
                  </a:cubicBezTo>
                  <a:cubicBezTo>
                    <a:pt x="71" y="130"/>
                    <a:pt x="64" y="138"/>
                    <a:pt x="57" y="145"/>
                  </a:cubicBezTo>
                  <a:cubicBezTo>
                    <a:pt x="54" y="149"/>
                    <a:pt x="51" y="153"/>
                    <a:pt x="48" y="157"/>
                  </a:cubicBezTo>
                  <a:cubicBezTo>
                    <a:pt x="45" y="160"/>
                    <a:pt x="43" y="164"/>
                    <a:pt x="42" y="167"/>
                  </a:cubicBezTo>
                  <a:cubicBezTo>
                    <a:pt x="48" y="167"/>
                    <a:pt x="55" y="169"/>
                    <a:pt x="64" y="172"/>
                  </a:cubicBezTo>
                  <a:cubicBezTo>
                    <a:pt x="72" y="176"/>
                    <a:pt x="80" y="179"/>
                    <a:pt x="87" y="181"/>
                  </a:cubicBezTo>
                  <a:cubicBezTo>
                    <a:pt x="91" y="182"/>
                    <a:pt x="95" y="183"/>
                    <a:pt x="98" y="184"/>
                  </a:cubicBezTo>
                  <a:cubicBezTo>
                    <a:pt x="101" y="184"/>
                    <a:pt x="104" y="184"/>
                    <a:pt x="106" y="183"/>
                  </a:cubicBezTo>
                  <a:cubicBezTo>
                    <a:pt x="108" y="186"/>
                    <a:pt x="109" y="189"/>
                    <a:pt x="109" y="193"/>
                  </a:cubicBezTo>
                  <a:cubicBezTo>
                    <a:pt x="109" y="193"/>
                    <a:pt x="109" y="194"/>
                    <a:pt x="109" y="194"/>
                  </a:cubicBezTo>
                  <a:cubicBezTo>
                    <a:pt x="109" y="197"/>
                    <a:pt x="108" y="201"/>
                    <a:pt x="106" y="204"/>
                  </a:cubicBezTo>
                  <a:cubicBezTo>
                    <a:pt x="105" y="205"/>
                    <a:pt x="103" y="205"/>
                    <a:pt x="102" y="205"/>
                  </a:cubicBezTo>
                  <a:cubicBezTo>
                    <a:pt x="98" y="205"/>
                    <a:pt x="92" y="204"/>
                    <a:pt x="84" y="201"/>
                  </a:cubicBezTo>
                  <a:cubicBezTo>
                    <a:pt x="74" y="198"/>
                    <a:pt x="62" y="195"/>
                    <a:pt x="50" y="192"/>
                  </a:cubicBezTo>
                  <a:cubicBezTo>
                    <a:pt x="43" y="190"/>
                    <a:pt x="36" y="189"/>
                    <a:pt x="30" y="188"/>
                  </a:cubicBezTo>
                  <a:cubicBezTo>
                    <a:pt x="23" y="187"/>
                    <a:pt x="16" y="187"/>
                    <a:pt x="10" y="187"/>
                  </a:cubicBezTo>
                  <a:cubicBezTo>
                    <a:pt x="8" y="188"/>
                    <a:pt x="6" y="187"/>
                    <a:pt x="5" y="186"/>
                  </a:cubicBezTo>
                  <a:cubicBezTo>
                    <a:pt x="3" y="185"/>
                    <a:pt x="2" y="183"/>
                    <a:pt x="1" y="180"/>
                  </a:cubicBezTo>
                  <a:cubicBezTo>
                    <a:pt x="0" y="174"/>
                    <a:pt x="1" y="167"/>
                    <a:pt x="4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5346701" y="1979613"/>
              <a:ext cx="808038" cy="763588"/>
            </a:xfrm>
            <a:custGeom>
              <a:avLst/>
              <a:gdLst>
                <a:gd name="T0" fmla="*/ 89 w 139"/>
                <a:gd name="T1" fmla="*/ 2 h 198"/>
                <a:gd name="T2" fmla="*/ 113 w 139"/>
                <a:gd name="T3" fmla="*/ 9 h 198"/>
                <a:gd name="T4" fmla="*/ 129 w 139"/>
                <a:gd name="T5" fmla="*/ 26 h 198"/>
                <a:gd name="T6" fmla="*/ 139 w 139"/>
                <a:gd name="T7" fmla="*/ 66 h 198"/>
                <a:gd name="T8" fmla="*/ 139 w 139"/>
                <a:gd name="T9" fmla="*/ 69 h 198"/>
                <a:gd name="T10" fmla="*/ 133 w 139"/>
                <a:gd name="T11" fmla="*/ 113 h 198"/>
                <a:gd name="T12" fmla="*/ 116 w 139"/>
                <a:gd name="T13" fmla="*/ 156 h 198"/>
                <a:gd name="T14" fmla="*/ 91 w 139"/>
                <a:gd name="T15" fmla="*/ 188 h 198"/>
                <a:gd name="T16" fmla="*/ 76 w 139"/>
                <a:gd name="T17" fmla="*/ 196 h 198"/>
                <a:gd name="T18" fmla="*/ 66 w 139"/>
                <a:gd name="T19" fmla="*/ 198 h 198"/>
                <a:gd name="T20" fmla="*/ 59 w 139"/>
                <a:gd name="T21" fmla="*/ 197 h 198"/>
                <a:gd name="T22" fmla="*/ 36 w 139"/>
                <a:gd name="T23" fmla="*/ 187 h 198"/>
                <a:gd name="T24" fmla="*/ 18 w 139"/>
                <a:gd name="T25" fmla="*/ 168 h 198"/>
                <a:gd name="T26" fmla="*/ 3 w 139"/>
                <a:gd name="T27" fmla="*/ 128 h 198"/>
                <a:gd name="T28" fmla="*/ 0 w 139"/>
                <a:gd name="T29" fmla="*/ 98 h 198"/>
                <a:gd name="T30" fmla="*/ 1 w 139"/>
                <a:gd name="T31" fmla="*/ 82 h 198"/>
                <a:gd name="T32" fmla="*/ 5 w 139"/>
                <a:gd name="T33" fmla="*/ 59 h 198"/>
                <a:gd name="T34" fmla="*/ 12 w 139"/>
                <a:gd name="T35" fmla="*/ 38 h 198"/>
                <a:gd name="T36" fmla="*/ 34 w 139"/>
                <a:gd name="T37" fmla="*/ 9 h 198"/>
                <a:gd name="T38" fmla="*/ 59 w 139"/>
                <a:gd name="T39" fmla="*/ 0 h 198"/>
                <a:gd name="T40" fmla="*/ 65 w 139"/>
                <a:gd name="T41" fmla="*/ 1 h 198"/>
                <a:gd name="T42" fmla="*/ 69 w 139"/>
                <a:gd name="T43" fmla="*/ 4 h 198"/>
                <a:gd name="T44" fmla="*/ 78 w 139"/>
                <a:gd name="T45" fmla="*/ 2 h 198"/>
                <a:gd name="T46" fmla="*/ 89 w 139"/>
                <a:gd name="T47" fmla="*/ 2 h 198"/>
                <a:gd name="T48" fmla="*/ 60 w 139"/>
                <a:gd name="T49" fmla="*/ 31 h 198"/>
                <a:gd name="T50" fmla="*/ 50 w 139"/>
                <a:gd name="T51" fmla="*/ 40 h 198"/>
                <a:gd name="T52" fmla="*/ 42 w 139"/>
                <a:gd name="T53" fmla="*/ 66 h 198"/>
                <a:gd name="T54" fmla="*/ 43 w 139"/>
                <a:gd name="T55" fmla="*/ 101 h 198"/>
                <a:gd name="T56" fmla="*/ 55 w 139"/>
                <a:gd name="T57" fmla="*/ 150 h 198"/>
                <a:gd name="T58" fmla="*/ 72 w 139"/>
                <a:gd name="T59" fmla="*/ 175 h 198"/>
                <a:gd name="T60" fmla="*/ 95 w 139"/>
                <a:gd name="T61" fmla="*/ 160 h 198"/>
                <a:gd name="T62" fmla="*/ 111 w 139"/>
                <a:gd name="T63" fmla="*/ 117 h 198"/>
                <a:gd name="T64" fmla="*/ 116 w 139"/>
                <a:gd name="T65" fmla="*/ 96 h 198"/>
                <a:gd name="T66" fmla="*/ 118 w 139"/>
                <a:gd name="T67" fmla="*/ 74 h 198"/>
                <a:gd name="T68" fmla="*/ 114 w 139"/>
                <a:gd name="T69" fmla="*/ 40 h 198"/>
                <a:gd name="T70" fmla="*/ 100 w 139"/>
                <a:gd name="T71" fmla="*/ 22 h 198"/>
                <a:gd name="T72" fmla="*/ 87 w 139"/>
                <a:gd name="T73" fmla="*/ 20 h 198"/>
                <a:gd name="T74" fmla="*/ 76 w 139"/>
                <a:gd name="T75" fmla="*/ 22 h 198"/>
                <a:gd name="T76" fmla="*/ 75 w 139"/>
                <a:gd name="T77" fmla="*/ 31 h 198"/>
                <a:gd name="T78" fmla="*/ 60 w 139"/>
                <a:gd name="T79" fmla="*/ 3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9" h="198">
                  <a:moveTo>
                    <a:pt x="89" y="2"/>
                  </a:moveTo>
                  <a:cubicBezTo>
                    <a:pt x="99" y="3"/>
                    <a:pt x="107" y="5"/>
                    <a:pt x="113" y="9"/>
                  </a:cubicBezTo>
                  <a:cubicBezTo>
                    <a:pt x="120" y="13"/>
                    <a:pt x="125" y="19"/>
                    <a:pt x="129" y="26"/>
                  </a:cubicBezTo>
                  <a:cubicBezTo>
                    <a:pt x="135" y="37"/>
                    <a:pt x="139" y="50"/>
                    <a:pt x="139" y="66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39" y="83"/>
                    <a:pt x="137" y="98"/>
                    <a:pt x="133" y="113"/>
                  </a:cubicBezTo>
                  <a:cubicBezTo>
                    <a:pt x="129" y="128"/>
                    <a:pt x="123" y="143"/>
                    <a:pt x="116" y="156"/>
                  </a:cubicBezTo>
                  <a:cubicBezTo>
                    <a:pt x="109" y="170"/>
                    <a:pt x="100" y="180"/>
                    <a:pt x="91" y="188"/>
                  </a:cubicBezTo>
                  <a:cubicBezTo>
                    <a:pt x="86" y="192"/>
                    <a:pt x="81" y="194"/>
                    <a:pt x="76" y="196"/>
                  </a:cubicBezTo>
                  <a:cubicBezTo>
                    <a:pt x="72" y="197"/>
                    <a:pt x="69" y="198"/>
                    <a:pt x="66" y="198"/>
                  </a:cubicBezTo>
                  <a:cubicBezTo>
                    <a:pt x="64" y="198"/>
                    <a:pt x="61" y="197"/>
                    <a:pt x="59" y="197"/>
                  </a:cubicBezTo>
                  <a:cubicBezTo>
                    <a:pt x="50" y="195"/>
                    <a:pt x="42" y="192"/>
                    <a:pt x="36" y="187"/>
                  </a:cubicBezTo>
                  <a:cubicBezTo>
                    <a:pt x="29" y="182"/>
                    <a:pt x="23" y="176"/>
                    <a:pt x="18" y="168"/>
                  </a:cubicBezTo>
                  <a:cubicBezTo>
                    <a:pt x="11" y="157"/>
                    <a:pt x="5" y="143"/>
                    <a:pt x="3" y="128"/>
                  </a:cubicBezTo>
                  <a:cubicBezTo>
                    <a:pt x="1" y="118"/>
                    <a:pt x="0" y="108"/>
                    <a:pt x="0" y="98"/>
                  </a:cubicBezTo>
                  <a:cubicBezTo>
                    <a:pt x="0" y="93"/>
                    <a:pt x="0" y="87"/>
                    <a:pt x="1" y="82"/>
                  </a:cubicBezTo>
                  <a:cubicBezTo>
                    <a:pt x="2" y="74"/>
                    <a:pt x="3" y="66"/>
                    <a:pt x="5" y="59"/>
                  </a:cubicBezTo>
                  <a:cubicBezTo>
                    <a:pt x="7" y="51"/>
                    <a:pt x="9" y="44"/>
                    <a:pt x="12" y="38"/>
                  </a:cubicBezTo>
                  <a:cubicBezTo>
                    <a:pt x="18" y="25"/>
                    <a:pt x="25" y="16"/>
                    <a:pt x="34" y="9"/>
                  </a:cubicBezTo>
                  <a:cubicBezTo>
                    <a:pt x="41" y="3"/>
                    <a:pt x="50" y="0"/>
                    <a:pt x="59" y="0"/>
                  </a:cubicBezTo>
                  <a:cubicBezTo>
                    <a:pt x="61" y="0"/>
                    <a:pt x="63" y="0"/>
                    <a:pt x="65" y="1"/>
                  </a:cubicBezTo>
                  <a:cubicBezTo>
                    <a:pt x="67" y="1"/>
                    <a:pt x="68" y="3"/>
                    <a:pt x="69" y="4"/>
                  </a:cubicBezTo>
                  <a:cubicBezTo>
                    <a:pt x="72" y="2"/>
                    <a:pt x="75" y="1"/>
                    <a:pt x="78" y="2"/>
                  </a:cubicBezTo>
                  <a:cubicBezTo>
                    <a:pt x="82" y="2"/>
                    <a:pt x="85" y="2"/>
                    <a:pt x="89" y="2"/>
                  </a:cubicBezTo>
                  <a:close/>
                  <a:moveTo>
                    <a:pt x="60" y="31"/>
                  </a:moveTo>
                  <a:cubicBezTo>
                    <a:pt x="56" y="33"/>
                    <a:pt x="52" y="36"/>
                    <a:pt x="50" y="40"/>
                  </a:cubicBezTo>
                  <a:cubicBezTo>
                    <a:pt x="45" y="47"/>
                    <a:pt x="43" y="55"/>
                    <a:pt x="42" y="66"/>
                  </a:cubicBezTo>
                  <a:cubicBezTo>
                    <a:pt x="41" y="77"/>
                    <a:pt x="41" y="89"/>
                    <a:pt x="43" y="101"/>
                  </a:cubicBezTo>
                  <a:cubicBezTo>
                    <a:pt x="45" y="119"/>
                    <a:pt x="49" y="135"/>
                    <a:pt x="55" y="150"/>
                  </a:cubicBezTo>
                  <a:cubicBezTo>
                    <a:pt x="61" y="166"/>
                    <a:pt x="66" y="174"/>
                    <a:pt x="72" y="175"/>
                  </a:cubicBezTo>
                  <a:cubicBezTo>
                    <a:pt x="80" y="177"/>
                    <a:pt x="88" y="172"/>
                    <a:pt x="95" y="160"/>
                  </a:cubicBezTo>
                  <a:cubicBezTo>
                    <a:pt x="102" y="148"/>
                    <a:pt x="107" y="134"/>
                    <a:pt x="111" y="117"/>
                  </a:cubicBezTo>
                  <a:cubicBezTo>
                    <a:pt x="113" y="110"/>
                    <a:pt x="115" y="103"/>
                    <a:pt x="116" y="96"/>
                  </a:cubicBezTo>
                  <a:cubicBezTo>
                    <a:pt x="117" y="88"/>
                    <a:pt x="117" y="81"/>
                    <a:pt x="118" y="74"/>
                  </a:cubicBezTo>
                  <a:cubicBezTo>
                    <a:pt x="118" y="61"/>
                    <a:pt x="117" y="50"/>
                    <a:pt x="114" y="40"/>
                  </a:cubicBezTo>
                  <a:cubicBezTo>
                    <a:pt x="111" y="30"/>
                    <a:pt x="106" y="24"/>
                    <a:pt x="100" y="22"/>
                  </a:cubicBezTo>
                  <a:cubicBezTo>
                    <a:pt x="97" y="21"/>
                    <a:pt x="93" y="20"/>
                    <a:pt x="87" y="20"/>
                  </a:cubicBezTo>
                  <a:cubicBezTo>
                    <a:pt x="82" y="20"/>
                    <a:pt x="79" y="21"/>
                    <a:pt x="76" y="22"/>
                  </a:cubicBezTo>
                  <a:cubicBezTo>
                    <a:pt x="77" y="26"/>
                    <a:pt x="77" y="29"/>
                    <a:pt x="75" y="31"/>
                  </a:cubicBezTo>
                  <a:cubicBezTo>
                    <a:pt x="69" y="30"/>
                    <a:pt x="64" y="30"/>
                    <a:pt x="6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reeform 7"/>
            <p:cNvSpPr/>
            <p:nvPr/>
          </p:nvSpPr>
          <p:spPr bwMode="auto">
            <a:xfrm>
              <a:off x="6259513" y="1976438"/>
              <a:ext cx="484188" cy="788988"/>
            </a:xfrm>
            <a:custGeom>
              <a:avLst/>
              <a:gdLst>
                <a:gd name="T0" fmla="*/ 54 w 83"/>
                <a:gd name="T1" fmla="*/ 37 h 205"/>
                <a:gd name="T2" fmla="*/ 58 w 83"/>
                <a:gd name="T3" fmla="*/ 83 h 205"/>
                <a:gd name="T4" fmla="*/ 61 w 83"/>
                <a:gd name="T5" fmla="*/ 124 h 205"/>
                <a:gd name="T6" fmla="*/ 64 w 83"/>
                <a:gd name="T7" fmla="*/ 160 h 205"/>
                <a:gd name="T8" fmla="*/ 64 w 83"/>
                <a:gd name="T9" fmla="*/ 175 h 205"/>
                <a:gd name="T10" fmla="*/ 64 w 83"/>
                <a:gd name="T11" fmla="*/ 177 h 205"/>
                <a:gd name="T12" fmla="*/ 64 w 83"/>
                <a:gd name="T13" fmla="*/ 184 h 205"/>
                <a:gd name="T14" fmla="*/ 62 w 83"/>
                <a:gd name="T15" fmla="*/ 187 h 205"/>
                <a:gd name="T16" fmla="*/ 66 w 83"/>
                <a:gd name="T17" fmla="*/ 187 h 205"/>
                <a:gd name="T18" fmla="*/ 76 w 83"/>
                <a:gd name="T19" fmla="*/ 188 h 205"/>
                <a:gd name="T20" fmla="*/ 83 w 83"/>
                <a:gd name="T21" fmla="*/ 193 h 205"/>
                <a:gd name="T22" fmla="*/ 74 w 83"/>
                <a:gd name="T23" fmla="*/ 196 h 205"/>
                <a:gd name="T24" fmla="*/ 54 w 83"/>
                <a:gd name="T25" fmla="*/ 198 h 205"/>
                <a:gd name="T26" fmla="*/ 48 w 83"/>
                <a:gd name="T27" fmla="*/ 199 h 205"/>
                <a:gd name="T28" fmla="*/ 47 w 83"/>
                <a:gd name="T29" fmla="*/ 199 h 205"/>
                <a:gd name="T30" fmla="*/ 34 w 83"/>
                <a:gd name="T31" fmla="*/ 205 h 205"/>
                <a:gd name="T32" fmla="*/ 29 w 83"/>
                <a:gd name="T33" fmla="*/ 201 h 205"/>
                <a:gd name="T34" fmla="*/ 28 w 83"/>
                <a:gd name="T35" fmla="*/ 200 h 205"/>
                <a:gd name="T36" fmla="*/ 27 w 83"/>
                <a:gd name="T37" fmla="*/ 200 h 205"/>
                <a:gd name="T38" fmla="*/ 10 w 83"/>
                <a:gd name="T39" fmla="*/ 201 h 205"/>
                <a:gd name="T40" fmla="*/ 9 w 83"/>
                <a:gd name="T41" fmla="*/ 194 h 205"/>
                <a:gd name="T42" fmla="*/ 9 w 83"/>
                <a:gd name="T43" fmla="*/ 192 h 205"/>
                <a:gd name="T44" fmla="*/ 12 w 83"/>
                <a:gd name="T45" fmla="*/ 187 h 205"/>
                <a:gd name="T46" fmla="*/ 20 w 83"/>
                <a:gd name="T47" fmla="*/ 187 h 205"/>
                <a:gd name="T48" fmla="*/ 24 w 83"/>
                <a:gd name="T49" fmla="*/ 187 h 205"/>
                <a:gd name="T50" fmla="*/ 23 w 83"/>
                <a:gd name="T51" fmla="*/ 179 h 205"/>
                <a:gd name="T52" fmla="*/ 20 w 83"/>
                <a:gd name="T53" fmla="*/ 150 h 205"/>
                <a:gd name="T54" fmla="*/ 19 w 83"/>
                <a:gd name="T55" fmla="*/ 84 h 205"/>
                <a:gd name="T56" fmla="*/ 22 w 83"/>
                <a:gd name="T57" fmla="*/ 23 h 205"/>
                <a:gd name="T58" fmla="*/ 14 w 83"/>
                <a:gd name="T59" fmla="*/ 31 h 205"/>
                <a:gd name="T60" fmla="*/ 4 w 83"/>
                <a:gd name="T61" fmla="*/ 41 h 205"/>
                <a:gd name="T62" fmla="*/ 0 w 83"/>
                <a:gd name="T63" fmla="*/ 34 h 205"/>
                <a:gd name="T64" fmla="*/ 0 w 83"/>
                <a:gd name="T65" fmla="*/ 31 h 205"/>
                <a:gd name="T66" fmla="*/ 2 w 83"/>
                <a:gd name="T67" fmla="*/ 25 h 205"/>
                <a:gd name="T68" fmla="*/ 15 w 83"/>
                <a:gd name="T69" fmla="*/ 13 h 205"/>
                <a:gd name="T70" fmla="*/ 27 w 83"/>
                <a:gd name="T71" fmla="*/ 0 h 205"/>
                <a:gd name="T72" fmla="*/ 39 w 83"/>
                <a:gd name="T73" fmla="*/ 5 h 205"/>
                <a:gd name="T74" fmla="*/ 52 w 83"/>
                <a:gd name="T75" fmla="*/ 14 h 205"/>
                <a:gd name="T76" fmla="*/ 54 w 83"/>
                <a:gd name="T77" fmla="*/ 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205">
                  <a:moveTo>
                    <a:pt x="54" y="37"/>
                  </a:moveTo>
                  <a:cubicBezTo>
                    <a:pt x="55" y="51"/>
                    <a:pt x="57" y="66"/>
                    <a:pt x="58" y="83"/>
                  </a:cubicBezTo>
                  <a:cubicBezTo>
                    <a:pt x="59" y="97"/>
                    <a:pt x="60" y="111"/>
                    <a:pt x="61" y="124"/>
                  </a:cubicBezTo>
                  <a:cubicBezTo>
                    <a:pt x="62" y="138"/>
                    <a:pt x="63" y="150"/>
                    <a:pt x="64" y="160"/>
                  </a:cubicBezTo>
                  <a:cubicBezTo>
                    <a:pt x="64" y="166"/>
                    <a:pt x="64" y="171"/>
                    <a:pt x="64" y="175"/>
                  </a:cubicBezTo>
                  <a:cubicBezTo>
                    <a:pt x="64" y="177"/>
                    <a:pt x="64" y="177"/>
                    <a:pt x="64" y="177"/>
                  </a:cubicBezTo>
                  <a:cubicBezTo>
                    <a:pt x="64" y="180"/>
                    <a:pt x="64" y="182"/>
                    <a:pt x="64" y="184"/>
                  </a:cubicBezTo>
                  <a:cubicBezTo>
                    <a:pt x="64" y="185"/>
                    <a:pt x="63" y="186"/>
                    <a:pt x="62" y="187"/>
                  </a:cubicBezTo>
                  <a:cubicBezTo>
                    <a:pt x="63" y="187"/>
                    <a:pt x="65" y="187"/>
                    <a:pt x="66" y="187"/>
                  </a:cubicBezTo>
                  <a:cubicBezTo>
                    <a:pt x="68" y="188"/>
                    <a:pt x="72" y="188"/>
                    <a:pt x="76" y="188"/>
                  </a:cubicBezTo>
                  <a:cubicBezTo>
                    <a:pt x="80" y="187"/>
                    <a:pt x="83" y="189"/>
                    <a:pt x="83" y="193"/>
                  </a:cubicBezTo>
                  <a:cubicBezTo>
                    <a:pt x="83" y="194"/>
                    <a:pt x="80" y="195"/>
                    <a:pt x="74" y="196"/>
                  </a:cubicBezTo>
                  <a:cubicBezTo>
                    <a:pt x="68" y="197"/>
                    <a:pt x="62" y="198"/>
                    <a:pt x="54" y="198"/>
                  </a:cubicBezTo>
                  <a:cubicBezTo>
                    <a:pt x="48" y="199"/>
                    <a:pt x="48" y="199"/>
                    <a:pt x="48" y="199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2" y="203"/>
                    <a:pt x="37" y="205"/>
                    <a:pt x="34" y="205"/>
                  </a:cubicBezTo>
                  <a:cubicBezTo>
                    <a:pt x="32" y="205"/>
                    <a:pt x="30" y="204"/>
                    <a:pt x="29" y="201"/>
                  </a:cubicBezTo>
                  <a:cubicBezTo>
                    <a:pt x="28" y="201"/>
                    <a:pt x="28" y="201"/>
                    <a:pt x="28" y="200"/>
                  </a:cubicBezTo>
                  <a:cubicBezTo>
                    <a:pt x="27" y="200"/>
                    <a:pt x="27" y="200"/>
                    <a:pt x="27" y="200"/>
                  </a:cubicBezTo>
                  <a:cubicBezTo>
                    <a:pt x="18" y="201"/>
                    <a:pt x="12" y="201"/>
                    <a:pt x="10" y="201"/>
                  </a:cubicBezTo>
                  <a:cubicBezTo>
                    <a:pt x="11" y="199"/>
                    <a:pt x="10" y="197"/>
                    <a:pt x="9" y="194"/>
                  </a:cubicBezTo>
                  <a:cubicBezTo>
                    <a:pt x="9" y="193"/>
                    <a:pt x="9" y="193"/>
                    <a:pt x="9" y="192"/>
                  </a:cubicBezTo>
                  <a:cubicBezTo>
                    <a:pt x="9" y="190"/>
                    <a:pt x="10" y="189"/>
                    <a:pt x="12" y="187"/>
                  </a:cubicBezTo>
                  <a:cubicBezTo>
                    <a:pt x="14" y="188"/>
                    <a:pt x="16" y="188"/>
                    <a:pt x="20" y="187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4" y="185"/>
                    <a:pt x="24" y="182"/>
                    <a:pt x="23" y="179"/>
                  </a:cubicBezTo>
                  <a:cubicBezTo>
                    <a:pt x="22" y="170"/>
                    <a:pt x="21" y="161"/>
                    <a:pt x="20" y="150"/>
                  </a:cubicBezTo>
                  <a:cubicBezTo>
                    <a:pt x="19" y="129"/>
                    <a:pt x="19" y="107"/>
                    <a:pt x="19" y="84"/>
                  </a:cubicBezTo>
                  <a:cubicBezTo>
                    <a:pt x="20" y="60"/>
                    <a:pt x="21" y="40"/>
                    <a:pt x="22" y="23"/>
                  </a:cubicBezTo>
                  <a:cubicBezTo>
                    <a:pt x="19" y="26"/>
                    <a:pt x="17" y="29"/>
                    <a:pt x="14" y="31"/>
                  </a:cubicBezTo>
                  <a:cubicBezTo>
                    <a:pt x="11" y="35"/>
                    <a:pt x="8" y="38"/>
                    <a:pt x="4" y="41"/>
                  </a:cubicBezTo>
                  <a:cubicBezTo>
                    <a:pt x="3" y="40"/>
                    <a:pt x="1" y="38"/>
                    <a:pt x="0" y="34"/>
                  </a:cubicBezTo>
                  <a:cubicBezTo>
                    <a:pt x="0" y="33"/>
                    <a:pt x="0" y="32"/>
                    <a:pt x="0" y="31"/>
                  </a:cubicBezTo>
                  <a:cubicBezTo>
                    <a:pt x="0" y="29"/>
                    <a:pt x="0" y="27"/>
                    <a:pt x="2" y="25"/>
                  </a:cubicBezTo>
                  <a:cubicBezTo>
                    <a:pt x="5" y="23"/>
                    <a:pt x="10" y="19"/>
                    <a:pt x="15" y="13"/>
                  </a:cubicBezTo>
                  <a:cubicBezTo>
                    <a:pt x="21" y="8"/>
                    <a:pt x="25" y="3"/>
                    <a:pt x="27" y="0"/>
                  </a:cubicBezTo>
                  <a:cubicBezTo>
                    <a:pt x="29" y="3"/>
                    <a:pt x="33" y="4"/>
                    <a:pt x="39" y="5"/>
                  </a:cubicBezTo>
                  <a:cubicBezTo>
                    <a:pt x="46" y="5"/>
                    <a:pt x="50" y="8"/>
                    <a:pt x="52" y="14"/>
                  </a:cubicBezTo>
                  <a:cubicBezTo>
                    <a:pt x="52" y="16"/>
                    <a:pt x="53" y="24"/>
                    <a:pt x="5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6778626" y="1965325"/>
              <a:ext cx="639763" cy="800100"/>
            </a:xfrm>
            <a:custGeom>
              <a:avLst/>
              <a:gdLst>
                <a:gd name="T0" fmla="*/ 103 w 110"/>
                <a:gd name="T1" fmla="*/ 8 h 208"/>
                <a:gd name="T2" fmla="*/ 109 w 110"/>
                <a:gd name="T3" fmla="*/ 20 h 208"/>
                <a:gd name="T4" fmla="*/ 109 w 110"/>
                <a:gd name="T5" fmla="*/ 24 h 208"/>
                <a:gd name="T6" fmla="*/ 105 w 110"/>
                <a:gd name="T7" fmla="*/ 41 h 208"/>
                <a:gd name="T8" fmla="*/ 100 w 110"/>
                <a:gd name="T9" fmla="*/ 68 h 208"/>
                <a:gd name="T10" fmla="*/ 89 w 110"/>
                <a:gd name="T11" fmla="*/ 132 h 208"/>
                <a:gd name="T12" fmla="*/ 77 w 110"/>
                <a:gd name="T13" fmla="*/ 203 h 208"/>
                <a:gd name="T14" fmla="*/ 64 w 110"/>
                <a:gd name="T15" fmla="*/ 208 h 208"/>
                <a:gd name="T16" fmla="*/ 55 w 110"/>
                <a:gd name="T17" fmla="*/ 207 h 208"/>
                <a:gd name="T18" fmla="*/ 24 w 110"/>
                <a:gd name="T19" fmla="*/ 196 h 208"/>
                <a:gd name="T20" fmla="*/ 22 w 110"/>
                <a:gd name="T21" fmla="*/ 175 h 208"/>
                <a:gd name="T22" fmla="*/ 26 w 110"/>
                <a:gd name="T23" fmla="*/ 147 h 208"/>
                <a:gd name="T24" fmla="*/ 42 w 110"/>
                <a:gd name="T25" fmla="*/ 83 h 208"/>
                <a:gd name="T26" fmla="*/ 69 w 110"/>
                <a:gd name="T27" fmla="*/ 16 h 208"/>
                <a:gd name="T28" fmla="*/ 36 w 110"/>
                <a:gd name="T29" fmla="*/ 19 h 208"/>
                <a:gd name="T30" fmla="*/ 2 w 110"/>
                <a:gd name="T31" fmla="*/ 25 h 208"/>
                <a:gd name="T32" fmla="*/ 0 w 110"/>
                <a:gd name="T33" fmla="*/ 16 h 208"/>
                <a:gd name="T34" fmla="*/ 0 w 110"/>
                <a:gd name="T35" fmla="*/ 15 h 208"/>
                <a:gd name="T36" fmla="*/ 3 w 110"/>
                <a:gd name="T37" fmla="*/ 7 h 208"/>
                <a:gd name="T38" fmla="*/ 48 w 110"/>
                <a:gd name="T39" fmla="*/ 4 h 208"/>
                <a:gd name="T40" fmla="*/ 84 w 110"/>
                <a:gd name="T41" fmla="*/ 0 h 208"/>
                <a:gd name="T42" fmla="*/ 103 w 110"/>
                <a:gd name="T43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0" h="208">
                  <a:moveTo>
                    <a:pt x="103" y="8"/>
                  </a:moveTo>
                  <a:cubicBezTo>
                    <a:pt x="108" y="12"/>
                    <a:pt x="110" y="16"/>
                    <a:pt x="109" y="20"/>
                  </a:cubicBezTo>
                  <a:cubicBezTo>
                    <a:pt x="109" y="21"/>
                    <a:pt x="109" y="23"/>
                    <a:pt x="109" y="24"/>
                  </a:cubicBezTo>
                  <a:cubicBezTo>
                    <a:pt x="107" y="28"/>
                    <a:pt x="106" y="33"/>
                    <a:pt x="105" y="41"/>
                  </a:cubicBezTo>
                  <a:cubicBezTo>
                    <a:pt x="103" y="49"/>
                    <a:pt x="102" y="58"/>
                    <a:pt x="100" y="68"/>
                  </a:cubicBezTo>
                  <a:cubicBezTo>
                    <a:pt x="97" y="86"/>
                    <a:pt x="93" y="108"/>
                    <a:pt x="89" y="132"/>
                  </a:cubicBezTo>
                  <a:cubicBezTo>
                    <a:pt x="85" y="157"/>
                    <a:pt x="81" y="180"/>
                    <a:pt x="77" y="203"/>
                  </a:cubicBezTo>
                  <a:cubicBezTo>
                    <a:pt x="74" y="206"/>
                    <a:pt x="70" y="208"/>
                    <a:pt x="64" y="208"/>
                  </a:cubicBezTo>
                  <a:cubicBezTo>
                    <a:pt x="61" y="208"/>
                    <a:pt x="58" y="208"/>
                    <a:pt x="55" y="207"/>
                  </a:cubicBezTo>
                  <a:cubicBezTo>
                    <a:pt x="44" y="205"/>
                    <a:pt x="34" y="201"/>
                    <a:pt x="24" y="196"/>
                  </a:cubicBezTo>
                  <a:cubicBezTo>
                    <a:pt x="23" y="191"/>
                    <a:pt x="22" y="184"/>
                    <a:pt x="22" y="175"/>
                  </a:cubicBezTo>
                  <a:cubicBezTo>
                    <a:pt x="23" y="167"/>
                    <a:pt x="24" y="158"/>
                    <a:pt x="26" y="147"/>
                  </a:cubicBezTo>
                  <a:cubicBezTo>
                    <a:pt x="29" y="128"/>
                    <a:pt x="34" y="107"/>
                    <a:pt x="42" y="83"/>
                  </a:cubicBezTo>
                  <a:cubicBezTo>
                    <a:pt x="49" y="59"/>
                    <a:pt x="58" y="37"/>
                    <a:pt x="69" y="16"/>
                  </a:cubicBezTo>
                  <a:cubicBezTo>
                    <a:pt x="61" y="17"/>
                    <a:pt x="50" y="18"/>
                    <a:pt x="36" y="19"/>
                  </a:cubicBezTo>
                  <a:cubicBezTo>
                    <a:pt x="22" y="20"/>
                    <a:pt x="11" y="22"/>
                    <a:pt x="2" y="25"/>
                  </a:cubicBezTo>
                  <a:cubicBezTo>
                    <a:pt x="1" y="22"/>
                    <a:pt x="1" y="19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20" y="6"/>
                    <a:pt x="35" y="5"/>
                    <a:pt x="48" y="4"/>
                  </a:cubicBezTo>
                  <a:cubicBezTo>
                    <a:pt x="61" y="3"/>
                    <a:pt x="73" y="1"/>
                    <a:pt x="84" y="0"/>
                  </a:cubicBezTo>
                  <a:cubicBezTo>
                    <a:pt x="91" y="0"/>
                    <a:pt x="97" y="3"/>
                    <a:pt x="10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047482" y="3557913"/>
            <a:ext cx="601239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Thank</a:t>
            </a:r>
            <a:r>
              <a:rPr lang="zh-CN" altLang="en-US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you</a:t>
            </a:r>
            <a:r>
              <a:rPr lang="zh-CN" altLang="en-US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for</a:t>
            </a:r>
            <a:r>
              <a:rPr lang="zh-CN" altLang="en-US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your</a:t>
            </a:r>
            <a:r>
              <a:rPr lang="zh-CN" altLang="en-US" sz="2800" dirty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dirty="0" smtClean="0">
                <a:solidFill>
                  <a:srgbClr val="3BB6B7"/>
                </a:solidFill>
                <a:latin typeface="等线" panose="02010600030101010101" charset="-122"/>
                <a:ea typeface="等线" panose="02010600030101010101" charset="-122"/>
              </a:rPr>
              <a:t>watching</a:t>
            </a:r>
            <a:endParaRPr lang="en-US" altLang="zh-CN" sz="2800" dirty="0">
              <a:solidFill>
                <a:srgbClr val="3BB6B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42680" y="4766735"/>
            <a:ext cx="25066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 smtClean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21751116</a:t>
            </a:r>
            <a:r>
              <a:rPr lang="zh-CN" altLang="en-US" sz="2000" b="1" dirty="0" smtClean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</a:t>
            </a:r>
            <a:r>
              <a:rPr lang="zh-CN" altLang="en-US" sz="2000" b="1" dirty="0">
                <a:solidFill>
                  <a:srgbClr val="3BB6B7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单黎莎</a:t>
            </a:r>
            <a:endParaRPr lang="en-US" sz="2000" b="1" dirty="0">
              <a:solidFill>
                <a:srgbClr val="3BB6B7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642583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3" name="文本框 11"/>
          <p:cNvSpPr txBox="1"/>
          <p:nvPr/>
        </p:nvSpPr>
        <p:spPr>
          <a:xfrm>
            <a:off x="5045718" y="4116837"/>
            <a:ext cx="20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B6B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项目介绍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BB6B7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学习历程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2083292"/>
              </p:ext>
            </p:extLst>
          </p:nvPr>
        </p:nvGraphicFramePr>
        <p:xfrm>
          <a:off x="425448" y="766861"/>
          <a:ext cx="11341102" cy="551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loud Callout 2"/>
          <p:cNvSpPr/>
          <p:nvPr/>
        </p:nvSpPr>
        <p:spPr>
          <a:xfrm>
            <a:off x="2438400" y="736600"/>
            <a:ext cx="2019300" cy="977900"/>
          </a:xfrm>
          <a:prstGeom prst="cloudCallout">
            <a:avLst>
              <a:gd name="adj1" fmla="val 69765"/>
              <a:gd name="adj2" fmla="val 91071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汤姆猫</a:t>
            </a:r>
            <a:endParaRPr lang="en-US" dirty="0"/>
          </a:p>
        </p:txBody>
      </p:sp>
      <p:sp>
        <p:nvSpPr>
          <p:cNvPr id="12" name="Cloud Callout 11"/>
          <p:cNvSpPr/>
          <p:nvPr/>
        </p:nvSpPr>
        <p:spPr>
          <a:xfrm>
            <a:off x="4457700" y="5245101"/>
            <a:ext cx="2511257" cy="1041400"/>
          </a:xfrm>
          <a:prstGeom prst="cloudCallout">
            <a:avLst>
              <a:gd name="adj1" fmla="val 47945"/>
              <a:gd name="adj2" fmla="val -10457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私人通讯录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9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903878" y="2624539"/>
            <a:ext cx="488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000" kern="0" dirty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01</a:t>
            </a:r>
            <a:r>
              <a:rPr lang="en-US" altLang="zh-CN" sz="2800" kern="0" dirty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	</a:t>
            </a:r>
            <a:r>
              <a:rPr lang="zh-CN" altLang="en-US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私人通讯录</a:t>
            </a:r>
            <a:endParaRPr lang="zh-CN" altLang="en-US" sz="2800" kern="0" dirty="0">
              <a:solidFill>
                <a:schemeClr val="accent3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主要练习知识点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01596" y="1802650"/>
            <a:ext cx="3116262" cy="19923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82946" y="1802649"/>
            <a:ext cx="3146425" cy="1992312"/>
          </a:xfrm>
          <a:prstGeom prst="rect">
            <a:avLst/>
          </a:prstGeom>
          <a:solidFill>
            <a:srgbClr val="6ED0D0"/>
          </a:solidFill>
          <a:ln>
            <a:noFill/>
          </a:ln>
        </p:spPr>
        <p:txBody>
          <a:bodyPr anchor="ctr"/>
          <a:lstStyle>
            <a:lvl1pPr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id-ID" altLang="en-US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65883" y="1802649"/>
            <a:ext cx="3144838" cy="1992312"/>
          </a:xfrm>
          <a:prstGeom prst="rect">
            <a:avLst/>
          </a:prstGeom>
          <a:solidFill>
            <a:srgbClr val="3BB6B7"/>
          </a:solidFill>
          <a:ln>
            <a:noFill/>
          </a:ln>
        </p:spPr>
        <p:txBody>
          <a:bodyPr anchor="ctr"/>
          <a:lstStyle>
            <a:lvl1pPr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id-ID" altLang="en-US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6738770" y="4146691"/>
            <a:ext cx="585788" cy="585788"/>
          </a:xfrm>
          <a:prstGeom prst="ellipse">
            <a:avLst/>
          </a:prstGeom>
          <a:solidFill>
            <a:srgbClr val="3BB6B7"/>
          </a:solidFill>
          <a:ln>
            <a:noFill/>
          </a:ln>
        </p:spPr>
        <p:txBody>
          <a:bodyPr anchor="ctr"/>
          <a:lstStyle>
            <a:lvl1pPr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600">
              <a:solidFill>
                <a:srgbClr val="FFFFFF"/>
              </a:solidFill>
              <a:latin typeface="FontAwesome"/>
            </a:endParaRPr>
          </a:p>
        </p:txBody>
      </p:sp>
      <p:sp>
        <p:nvSpPr>
          <p:cNvPr id="7" name="Oval 25"/>
          <p:cNvSpPr>
            <a:spLocks noChangeArrowheads="1"/>
          </p:cNvSpPr>
          <p:nvPr/>
        </p:nvSpPr>
        <p:spPr bwMode="auto">
          <a:xfrm>
            <a:off x="6738770" y="4972191"/>
            <a:ext cx="585788" cy="585788"/>
          </a:xfrm>
          <a:prstGeom prst="ellipse">
            <a:avLst/>
          </a:prstGeom>
          <a:solidFill>
            <a:srgbClr val="6ED0D0"/>
          </a:solidFill>
          <a:ln>
            <a:noFill/>
          </a:ln>
        </p:spPr>
        <p:txBody>
          <a:bodyPr anchor="ctr"/>
          <a:lstStyle>
            <a:lvl1pPr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4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600">
              <a:solidFill>
                <a:srgbClr val="FFFFFF"/>
              </a:solidFill>
              <a:latin typeface="Roboto light"/>
            </a:endParaRPr>
          </a:p>
        </p:txBody>
      </p:sp>
      <p:sp>
        <p:nvSpPr>
          <p:cNvPr id="8" name="Freeform 304"/>
          <p:cNvSpPr/>
          <p:nvPr/>
        </p:nvSpPr>
        <p:spPr bwMode="auto">
          <a:xfrm>
            <a:off x="6894345" y="5121416"/>
            <a:ext cx="285750" cy="285750"/>
          </a:xfrm>
          <a:custGeom>
            <a:avLst/>
            <a:gdLst>
              <a:gd name="T0" fmla="*/ 281902 w 297"/>
              <a:gd name="T1" fmla="*/ 223212 h 297"/>
              <a:gd name="T2" fmla="*/ 221288 w 297"/>
              <a:gd name="T3" fmla="*/ 187614 h 297"/>
              <a:gd name="T4" fmla="*/ 211667 w 297"/>
              <a:gd name="T5" fmla="*/ 188576 h 297"/>
              <a:gd name="T6" fmla="*/ 193386 w 297"/>
              <a:gd name="T7" fmla="*/ 206856 h 297"/>
              <a:gd name="T8" fmla="*/ 182803 w 297"/>
              <a:gd name="T9" fmla="*/ 211667 h 297"/>
              <a:gd name="T10" fmla="*/ 117379 w 297"/>
              <a:gd name="T11" fmla="*/ 169333 h 297"/>
              <a:gd name="T12" fmla="*/ 75045 w 297"/>
              <a:gd name="T13" fmla="*/ 103909 h 297"/>
              <a:gd name="T14" fmla="*/ 78894 w 297"/>
              <a:gd name="T15" fmla="*/ 92364 h 297"/>
              <a:gd name="T16" fmla="*/ 94288 w 297"/>
              <a:gd name="T17" fmla="*/ 76970 h 297"/>
              <a:gd name="T18" fmla="*/ 96212 w 297"/>
              <a:gd name="T19" fmla="*/ 67348 h 297"/>
              <a:gd name="T20" fmla="*/ 62538 w 297"/>
              <a:gd name="T21" fmla="*/ 3848 h 297"/>
              <a:gd name="T22" fmla="*/ 55803 w 297"/>
              <a:gd name="T23" fmla="*/ 2886 h 297"/>
              <a:gd name="T24" fmla="*/ 13470 w 297"/>
              <a:gd name="T25" fmla="*/ 44258 h 297"/>
              <a:gd name="T26" fmla="*/ 8659 w 297"/>
              <a:gd name="T27" fmla="*/ 54841 h 297"/>
              <a:gd name="T28" fmla="*/ 85629 w 297"/>
              <a:gd name="T29" fmla="*/ 201083 h 297"/>
              <a:gd name="T30" fmla="*/ 230909 w 297"/>
              <a:gd name="T31" fmla="*/ 277091 h 297"/>
              <a:gd name="T32" fmla="*/ 242455 w 297"/>
              <a:gd name="T33" fmla="*/ 272280 h 297"/>
              <a:gd name="T34" fmla="*/ 283826 w 297"/>
              <a:gd name="T35" fmla="*/ 230909 h 297"/>
              <a:gd name="T36" fmla="*/ 281902 w 297"/>
              <a:gd name="T37" fmla="*/ 223212 h 29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7" h="297">
                <a:moveTo>
                  <a:pt x="293" y="232"/>
                </a:moveTo>
                <a:cubicBezTo>
                  <a:pt x="230" y="195"/>
                  <a:pt x="230" y="195"/>
                  <a:pt x="230" y="195"/>
                </a:cubicBezTo>
                <a:cubicBezTo>
                  <a:pt x="227" y="193"/>
                  <a:pt x="222" y="194"/>
                  <a:pt x="220" y="196"/>
                </a:cubicBezTo>
                <a:cubicBezTo>
                  <a:pt x="201" y="215"/>
                  <a:pt x="201" y="215"/>
                  <a:pt x="201" y="215"/>
                </a:cubicBezTo>
                <a:cubicBezTo>
                  <a:pt x="198" y="217"/>
                  <a:pt x="193" y="220"/>
                  <a:pt x="190" y="220"/>
                </a:cubicBezTo>
                <a:cubicBezTo>
                  <a:pt x="190" y="220"/>
                  <a:pt x="166" y="220"/>
                  <a:pt x="122" y="176"/>
                </a:cubicBezTo>
                <a:cubicBezTo>
                  <a:pt x="77" y="132"/>
                  <a:pt x="78" y="108"/>
                  <a:pt x="78" y="108"/>
                </a:cubicBezTo>
                <a:cubicBezTo>
                  <a:pt x="78" y="104"/>
                  <a:pt x="80" y="99"/>
                  <a:pt x="82" y="96"/>
                </a:cubicBezTo>
                <a:cubicBezTo>
                  <a:pt x="98" y="80"/>
                  <a:pt x="98" y="80"/>
                  <a:pt x="98" y="80"/>
                </a:cubicBezTo>
                <a:cubicBezTo>
                  <a:pt x="101" y="78"/>
                  <a:pt x="102" y="73"/>
                  <a:pt x="100" y="70"/>
                </a:cubicBezTo>
                <a:cubicBezTo>
                  <a:pt x="65" y="4"/>
                  <a:pt x="65" y="4"/>
                  <a:pt x="65" y="4"/>
                </a:cubicBezTo>
                <a:cubicBezTo>
                  <a:pt x="64" y="1"/>
                  <a:pt x="60" y="0"/>
                  <a:pt x="58" y="3"/>
                </a:cubicBezTo>
                <a:cubicBezTo>
                  <a:pt x="14" y="46"/>
                  <a:pt x="14" y="46"/>
                  <a:pt x="14" y="46"/>
                </a:cubicBezTo>
                <a:cubicBezTo>
                  <a:pt x="12" y="48"/>
                  <a:pt x="9" y="53"/>
                  <a:pt x="9" y="57"/>
                </a:cubicBezTo>
                <a:cubicBezTo>
                  <a:pt x="9" y="57"/>
                  <a:pt x="0" y="120"/>
                  <a:pt x="89" y="209"/>
                </a:cubicBezTo>
                <a:cubicBezTo>
                  <a:pt x="177" y="297"/>
                  <a:pt x="240" y="288"/>
                  <a:pt x="240" y="288"/>
                </a:cubicBezTo>
                <a:cubicBezTo>
                  <a:pt x="244" y="288"/>
                  <a:pt x="249" y="285"/>
                  <a:pt x="252" y="283"/>
                </a:cubicBezTo>
                <a:cubicBezTo>
                  <a:pt x="295" y="240"/>
                  <a:pt x="295" y="240"/>
                  <a:pt x="295" y="240"/>
                </a:cubicBezTo>
                <a:cubicBezTo>
                  <a:pt x="297" y="237"/>
                  <a:pt x="297" y="233"/>
                  <a:pt x="293" y="2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Freeform 451"/>
          <p:cNvSpPr>
            <a:spLocks noEditPoints="1"/>
          </p:cNvSpPr>
          <p:nvPr/>
        </p:nvSpPr>
        <p:spPr bwMode="auto">
          <a:xfrm>
            <a:off x="6894345" y="4297504"/>
            <a:ext cx="274638" cy="276225"/>
          </a:xfrm>
          <a:custGeom>
            <a:avLst/>
            <a:gdLst>
              <a:gd name="T0" fmla="*/ 270810 w 287"/>
              <a:gd name="T1" fmla="*/ 224433 h 288"/>
              <a:gd name="T2" fmla="*/ 236361 w 287"/>
              <a:gd name="T3" fmla="*/ 199496 h 288"/>
              <a:gd name="T4" fmla="*/ 130142 w 287"/>
              <a:gd name="T5" fmla="*/ 92075 h 288"/>
              <a:gd name="T6" fmla="*/ 135884 w 287"/>
              <a:gd name="T7" fmla="*/ 70974 h 288"/>
              <a:gd name="T8" fmla="*/ 65071 w 287"/>
              <a:gd name="T9" fmla="*/ 0 h 288"/>
              <a:gd name="T10" fmla="*/ 58373 w 287"/>
              <a:gd name="T11" fmla="*/ 6714 h 288"/>
              <a:gd name="T12" fmla="*/ 85166 w 287"/>
              <a:gd name="T13" fmla="*/ 48915 h 288"/>
              <a:gd name="T14" fmla="*/ 47846 w 287"/>
              <a:gd name="T15" fmla="*/ 86320 h 288"/>
              <a:gd name="T16" fmla="*/ 5742 w 287"/>
              <a:gd name="T17" fmla="*/ 59465 h 288"/>
              <a:gd name="T18" fmla="*/ 0 w 287"/>
              <a:gd name="T19" fmla="*/ 66179 h 288"/>
              <a:gd name="T20" fmla="*/ 70813 w 287"/>
              <a:gd name="T21" fmla="*/ 137153 h 288"/>
              <a:gd name="T22" fmla="*/ 90908 w 287"/>
              <a:gd name="T23" fmla="*/ 131399 h 288"/>
              <a:gd name="T24" fmla="*/ 198084 w 287"/>
              <a:gd name="T25" fmla="*/ 238820 h 288"/>
              <a:gd name="T26" fmla="*/ 222964 w 287"/>
              <a:gd name="T27" fmla="*/ 272389 h 288"/>
              <a:gd name="T28" fmla="*/ 236361 w 287"/>
              <a:gd name="T29" fmla="*/ 276225 h 288"/>
              <a:gd name="T30" fmla="*/ 274638 w 287"/>
              <a:gd name="T31" fmla="*/ 238820 h 288"/>
              <a:gd name="T32" fmla="*/ 270810 w 287"/>
              <a:gd name="T33" fmla="*/ 224433 h 288"/>
              <a:gd name="T34" fmla="*/ 233490 w 287"/>
              <a:gd name="T35" fmla="*/ 250329 h 288"/>
              <a:gd name="T36" fmla="*/ 217222 w 287"/>
              <a:gd name="T37" fmla="*/ 234024 h 288"/>
              <a:gd name="T38" fmla="*/ 233490 w 287"/>
              <a:gd name="T39" fmla="*/ 218678 h 288"/>
              <a:gd name="T40" fmla="*/ 248801 w 287"/>
              <a:gd name="T41" fmla="*/ 234024 h 288"/>
              <a:gd name="T42" fmla="*/ 233490 w 287"/>
              <a:gd name="T43" fmla="*/ 250329 h 28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38"/>
          <p:cNvSpPr>
            <a:spLocks noChangeArrowheads="1"/>
          </p:cNvSpPr>
          <p:nvPr/>
        </p:nvSpPr>
        <p:spPr bwMode="auto">
          <a:xfrm>
            <a:off x="4879808" y="2436061"/>
            <a:ext cx="25527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一共有五个控制器，每一个页面一个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控制器</a:t>
            </a:r>
            <a:endParaRPr lang="en-US" altLang="zh-CN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使用一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个导航控制器实现导航功能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4987758" y="2110624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界面跳转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40"/>
          <p:cNvSpPr>
            <a:spLocks noChangeArrowheads="1"/>
          </p:cNvSpPr>
          <p:nvPr/>
        </p:nvSpPr>
        <p:spPr bwMode="auto">
          <a:xfrm>
            <a:off x="8024646" y="2283661"/>
            <a:ext cx="2886075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XML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属性列表（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plist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）归档</a:t>
            </a: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preference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（偏好设置</a:t>
            </a: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endParaRPr lang="en-US" altLang="zh-CN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NSKeyedArchiver</a:t>
            </a:r>
            <a:r>
              <a:rPr lang="zh-CN" altLang="en-US" sz="1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归档</a:t>
            </a:r>
            <a:endParaRPr lang="en-US" altLang="zh-CN" sz="1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SQLite</a:t>
            </a: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Core Data</a:t>
            </a:r>
            <a:endParaRPr lang="en-US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8132596" y="1958224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数据传递与存储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42"/>
          <p:cNvSpPr>
            <a:spLocks noChangeArrowheads="1"/>
          </p:cNvSpPr>
          <p:nvPr/>
        </p:nvSpPr>
        <p:spPr bwMode="auto">
          <a:xfrm>
            <a:off x="3429627" y="4428373"/>
            <a:ext cx="3116262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 err="1" smtClean="0"/>
              <a:t>loginView</a:t>
            </a:r>
            <a:endParaRPr lang="en-US" sz="1400" dirty="0" smtClean="0"/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 err="1" smtClean="0"/>
              <a:t>contactsView</a:t>
            </a:r>
            <a:endParaRPr lang="en-US" sz="1400" dirty="0" smtClean="0"/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 err="1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addView</a:t>
            </a:r>
            <a:endParaRPr lang="en-US" altLang="zh-CN" sz="1400" dirty="0" smtClean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CN" sz="1400" dirty="0" err="1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editView</a:t>
            </a:r>
            <a:endParaRPr lang="en-US" altLang="zh-CN" sz="1400" dirty="0" smtClean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3429628" y="4023560"/>
            <a:ext cx="12683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VIEW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7494254" y="4305342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界面布局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>
            <a:spLocks noChangeArrowheads="1"/>
          </p:cNvSpPr>
          <p:nvPr/>
        </p:nvSpPr>
        <p:spPr bwMode="auto">
          <a:xfrm>
            <a:off x="7480133" y="5161104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功能实现</a:t>
            </a:r>
            <a:endParaRPr lang="en-US" altLang="zh-CN" sz="16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界面展示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下箭头 21"/>
          <p:cNvSpPr>
            <a:spLocks noChangeArrowheads="1"/>
          </p:cNvSpPr>
          <p:nvPr/>
        </p:nvSpPr>
        <p:spPr bwMode="auto">
          <a:xfrm>
            <a:off x="5286376" y="1870577"/>
            <a:ext cx="1608138" cy="1884363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3BB6B7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下箭头 22"/>
          <p:cNvSpPr>
            <a:spLocks noChangeArrowheads="1"/>
          </p:cNvSpPr>
          <p:nvPr/>
        </p:nvSpPr>
        <p:spPr bwMode="auto">
          <a:xfrm rot="16200000">
            <a:off x="4180683" y="2946108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6ED0D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下箭头 23"/>
          <p:cNvSpPr>
            <a:spLocks noChangeArrowheads="1"/>
          </p:cNvSpPr>
          <p:nvPr/>
        </p:nvSpPr>
        <p:spPr bwMode="auto">
          <a:xfrm rot="5400000">
            <a:off x="6565108" y="2946108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6ED0D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下箭头 24"/>
          <p:cNvSpPr>
            <a:spLocks noChangeArrowheads="1"/>
          </p:cNvSpPr>
          <p:nvPr/>
        </p:nvSpPr>
        <p:spPr bwMode="auto">
          <a:xfrm rot="10800000">
            <a:off x="5286376" y="3945440"/>
            <a:ext cx="1608138" cy="1884362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3BB6B7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>
            <a:spLocks noChangeArrowheads="1"/>
          </p:cNvSpPr>
          <p:nvPr/>
        </p:nvSpPr>
        <p:spPr bwMode="auto">
          <a:xfrm>
            <a:off x="4049714" y="3558090"/>
            <a:ext cx="10096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0"/>
          <p:cNvSpPr txBox="1">
            <a:spLocks noChangeArrowheads="1"/>
          </p:cNvSpPr>
          <p:nvPr/>
        </p:nvSpPr>
        <p:spPr bwMode="auto">
          <a:xfrm>
            <a:off x="7094539" y="3558090"/>
            <a:ext cx="958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联系人列表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5654843" y="2169027"/>
            <a:ext cx="830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5654843" y="4458202"/>
            <a:ext cx="830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</a:t>
            </a:r>
            <a:endParaRPr lang="zh-CN" altLang="en-US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4478339" y="5156702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8"/>
          <p:cNvSpPr txBox="1">
            <a:spLocks noChangeArrowheads="1"/>
          </p:cNvSpPr>
          <p:nvPr/>
        </p:nvSpPr>
        <p:spPr bwMode="auto">
          <a:xfrm>
            <a:off x="7018339" y="1867402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>
            <a:spLocks noChangeArrowheads="1"/>
          </p:cNvSpPr>
          <p:nvPr/>
        </p:nvSpPr>
        <p:spPr bwMode="auto">
          <a:xfrm>
            <a:off x="4519614" y="1900740"/>
            <a:ext cx="695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20"/>
          <p:cNvSpPr txBox="1">
            <a:spLocks noChangeArrowheads="1"/>
          </p:cNvSpPr>
          <p:nvPr/>
        </p:nvSpPr>
        <p:spPr bwMode="auto">
          <a:xfrm>
            <a:off x="6924676" y="5156702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08" y="-317823"/>
            <a:ext cx="3044488" cy="44606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1" y="218822"/>
            <a:ext cx="2008084" cy="36974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491" y="1867402"/>
            <a:ext cx="2694894" cy="4911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43" y="2736076"/>
            <a:ext cx="2268441" cy="4121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程序功能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100204801"/>
              </p:ext>
            </p:extLst>
          </p:nvPr>
        </p:nvGraphicFramePr>
        <p:xfrm>
          <a:off x="2386156" y="8826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3903878" y="2624539"/>
            <a:ext cx="488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4000" kern="0" dirty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02</a:t>
            </a:r>
            <a:r>
              <a:rPr lang="en-US" altLang="zh-CN" sz="2800" kern="0" dirty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 kern="0" dirty="0" smtClean="0">
                <a:solidFill>
                  <a:schemeClr val="accent3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不会说话的汤姆猫</a:t>
            </a:r>
            <a:endParaRPr lang="zh-CN" altLang="en-US" sz="2800" kern="0" dirty="0">
              <a:solidFill>
                <a:schemeClr val="accent3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3878" y="3332425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让我真正对</a:t>
            </a:r>
            <a:r>
              <a:rPr lang="en-US" altLang="zh-CN" dirty="0" err="1" smtClean="0"/>
              <a:t>ios</a:t>
            </a:r>
            <a:r>
              <a:rPr lang="zh-CN" altLang="en-US" dirty="0" smtClean="0"/>
              <a:t>开发感兴趣的一个应用</a:t>
            </a:r>
            <a:endParaRPr lang="en-US" altLang="zh-CN" dirty="0" smtClean="0"/>
          </a:p>
          <a:p>
            <a:r>
              <a:rPr lang="zh-CN" altLang="en-US" dirty="0" smtClean="0"/>
              <a:t>在学习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开发过程中多次尝试实现的一个应用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主要界面展示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80" y="1028457"/>
            <a:ext cx="2602062" cy="482549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68" y="866464"/>
            <a:ext cx="2705078" cy="4987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15" y="1346387"/>
            <a:ext cx="2989349" cy="55116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0" y="412376"/>
            <a:ext cx="3495931" cy="6445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997" y="555812"/>
            <a:ext cx="3418136" cy="6302188"/>
          </a:xfrm>
          <a:prstGeom prst="rect">
            <a:avLst/>
          </a:prstGeom>
        </p:spPr>
      </p:pic>
      <p:sp>
        <p:nvSpPr>
          <p:cNvPr id="14" name="文本框 1"/>
          <p:cNvSpPr txBox="1"/>
          <p:nvPr/>
        </p:nvSpPr>
        <p:spPr>
          <a:xfrm>
            <a:off x="4664242" y="264694"/>
            <a:ext cx="2863515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主要界面展示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372</Words>
  <Application>Microsoft Macintosh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Calibri</vt:lpstr>
      <vt:lpstr>FontAwesome</vt:lpstr>
      <vt:lpstr>Lato Regular</vt:lpstr>
      <vt:lpstr>Mangal</vt:lpstr>
      <vt:lpstr>Roboto light</vt:lpstr>
      <vt:lpstr>宋体</vt:lpstr>
      <vt:lpstr>微软雅黑</vt:lpstr>
      <vt:lpstr>方正兰亭超细黑简体</vt:lpstr>
      <vt:lpstr>等线</vt:lpstr>
      <vt:lpstr>等线 Light</vt:lpstr>
      <vt:lpstr>Arial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Microsoft Office User</cp:lastModifiedBy>
  <cp:revision>58</cp:revision>
  <dcterms:created xsi:type="dcterms:W3CDTF">2016-12-26T14:34:00Z</dcterms:created>
  <dcterms:modified xsi:type="dcterms:W3CDTF">2018-01-12T13:34:01Z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